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diagrams/data4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81" r:id="rId5"/>
    <p:sldId id="258" r:id="rId6"/>
    <p:sldId id="282" r:id="rId7"/>
    <p:sldId id="260" r:id="rId8"/>
    <p:sldId id="259" r:id="rId9"/>
    <p:sldId id="272" r:id="rId10"/>
    <p:sldId id="273" r:id="rId11"/>
    <p:sldId id="280" r:id="rId12"/>
    <p:sldId id="269" r:id="rId13"/>
    <p:sldId id="283" r:id="rId14"/>
    <p:sldId id="279" r:id="rId15"/>
    <p:sldId id="277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6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DBED569-4797-4DF1-A0F4-6AAB3CD982D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1" autoAdjust="0"/>
    <p:restoredTop sz="94648" autoAdjust="0"/>
  </p:normalViewPr>
  <p:slideViewPr>
    <p:cSldViewPr snapToGrid="0">
      <p:cViewPr>
        <p:scale>
          <a:sx n="80" d="100"/>
          <a:sy n="80" d="100"/>
        </p:scale>
        <p:origin x="744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705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545760-86F2-43FC-A57E-BF99D2CDBC1C}" type="doc">
      <dgm:prSet loTypeId="urn:microsoft.com/office/officeart/2005/8/layout/list1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l-GR"/>
        </a:p>
      </dgm:t>
    </dgm:pt>
    <dgm:pt modelId="{5602FA0F-BCEC-408F-A791-6BFDC39C9897}">
      <dgm:prSet phldrT="[Κείμενο]" custT="1"/>
      <dgm:spPr/>
      <dgm:t>
        <a:bodyPr/>
        <a:lstStyle/>
        <a:p>
          <a:r>
            <a:rPr lang="en-US" sz="1800" dirty="0"/>
            <a:t>Introduction</a:t>
          </a:r>
          <a:endParaRPr lang="el-GR" sz="1800" dirty="0"/>
        </a:p>
      </dgm:t>
    </dgm:pt>
    <dgm:pt modelId="{7EFEBCF1-D043-4AF9-B56C-7A91CB596750}" type="parTrans" cxnId="{3A25FD46-3979-4711-AF49-2DC3B198D4E1}">
      <dgm:prSet/>
      <dgm:spPr/>
      <dgm:t>
        <a:bodyPr/>
        <a:lstStyle/>
        <a:p>
          <a:endParaRPr lang="el-GR"/>
        </a:p>
      </dgm:t>
    </dgm:pt>
    <dgm:pt modelId="{454D5DAA-FF43-45C0-84CA-32FF765CCC67}" type="sibTrans" cxnId="{3A25FD46-3979-4711-AF49-2DC3B198D4E1}">
      <dgm:prSet/>
      <dgm:spPr/>
      <dgm:t>
        <a:bodyPr/>
        <a:lstStyle/>
        <a:p>
          <a:endParaRPr lang="el-GR"/>
        </a:p>
      </dgm:t>
    </dgm:pt>
    <dgm:pt modelId="{6B4809E5-1410-4256-B4B7-1429B810C6B4}">
      <dgm:prSet phldrT="[Κείμενο]" custT="1"/>
      <dgm:spPr/>
      <dgm:t>
        <a:bodyPr/>
        <a:lstStyle/>
        <a:p>
          <a:r>
            <a:rPr lang="en-US" sz="1800" dirty="0"/>
            <a:t>Theoretical Background</a:t>
          </a:r>
          <a:endParaRPr lang="el-GR" sz="1800" dirty="0"/>
        </a:p>
      </dgm:t>
    </dgm:pt>
    <dgm:pt modelId="{3033DFC9-9412-417E-86B0-0287B4B5D124}" type="parTrans" cxnId="{DD1D0598-499D-415C-959D-44FCB1FA9E09}">
      <dgm:prSet/>
      <dgm:spPr/>
      <dgm:t>
        <a:bodyPr/>
        <a:lstStyle/>
        <a:p>
          <a:endParaRPr lang="el-GR"/>
        </a:p>
      </dgm:t>
    </dgm:pt>
    <dgm:pt modelId="{896D9966-DA7B-4F3D-BCEF-E16682B95266}" type="sibTrans" cxnId="{DD1D0598-499D-415C-959D-44FCB1FA9E09}">
      <dgm:prSet/>
      <dgm:spPr/>
      <dgm:t>
        <a:bodyPr/>
        <a:lstStyle/>
        <a:p>
          <a:endParaRPr lang="el-GR"/>
        </a:p>
      </dgm:t>
    </dgm:pt>
    <dgm:pt modelId="{359AC521-5457-4289-954B-F4838F58325E}">
      <dgm:prSet phldrT="[Κείμενο]" custT="1"/>
      <dgm:spPr/>
      <dgm:t>
        <a:bodyPr/>
        <a:lstStyle/>
        <a:p>
          <a:r>
            <a:rPr lang="en-US" sz="1800" dirty="0"/>
            <a:t>EEG Basics</a:t>
          </a:r>
          <a:endParaRPr lang="el-GR" sz="1800" dirty="0"/>
        </a:p>
      </dgm:t>
    </dgm:pt>
    <dgm:pt modelId="{0054F14B-070B-4788-A87C-E2E6CE4E8C88}" type="parTrans" cxnId="{2855FF7B-6DA0-42F4-B618-BF6D52E5CC70}">
      <dgm:prSet/>
      <dgm:spPr/>
      <dgm:t>
        <a:bodyPr/>
        <a:lstStyle/>
        <a:p>
          <a:endParaRPr lang="el-GR"/>
        </a:p>
      </dgm:t>
    </dgm:pt>
    <dgm:pt modelId="{51533713-A192-4352-9992-14031D00925E}" type="sibTrans" cxnId="{2855FF7B-6DA0-42F4-B618-BF6D52E5CC70}">
      <dgm:prSet/>
      <dgm:spPr/>
      <dgm:t>
        <a:bodyPr/>
        <a:lstStyle/>
        <a:p>
          <a:endParaRPr lang="el-GR"/>
        </a:p>
      </dgm:t>
    </dgm:pt>
    <dgm:pt modelId="{7FB7610F-47F9-4332-9088-5E689544826A}">
      <dgm:prSet phldrT="[Κείμενο]" custT="1"/>
      <dgm:spPr/>
      <dgm:t>
        <a:bodyPr/>
        <a:lstStyle/>
        <a:p>
          <a:r>
            <a:rPr lang="en-US" sz="1800" dirty="0"/>
            <a:t>Preprocessing</a:t>
          </a:r>
          <a:endParaRPr lang="el-GR" sz="1800" dirty="0"/>
        </a:p>
      </dgm:t>
    </dgm:pt>
    <dgm:pt modelId="{FF6320F5-7356-4BAB-842D-F43400B71F8C}" type="parTrans" cxnId="{49B7F02F-9BBC-4316-8B1A-82E429BC4C24}">
      <dgm:prSet/>
      <dgm:spPr/>
      <dgm:t>
        <a:bodyPr/>
        <a:lstStyle/>
        <a:p>
          <a:endParaRPr lang="el-GR"/>
        </a:p>
      </dgm:t>
    </dgm:pt>
    <dgm:pt modelId="{377434E0-DB1C-4597-A195-C714BBA35856}" type="sibTrans" cxnId="{49B7F02F-9BBC-4316-8B1A-82E429BC4C24}">
      <dgm:prSet/>
      <dgm:spPr/>
      <dgm:t>
        <a:bodyPr/>
        <a:lstStyle/>
        <a:p>
          <a:endParaRPr lang="el-GR"/>
        </a:p>
      </dgm:t>
    </dgm:pt>
    <dgm:pt modelId="{233AAFED-2B2F-493F-819F-2C58B205189F}">
      <dgm:prSet phldrT="[Κείμενο]" custT="1"/>
      <dgm:spPr/>
      <dgm:t>
        <a:bodyPr/>
        <a:lstStyle/>
        <a:p>
          <a:r>
            <a:rPr lang="en-US" sz="1800" dirty="0"/>
            <a:t>Feature Extraction </a:t>
          </a:r>
          <a:endParaRPr lang="el-GR" sz="1800" dirty="0"/>
        </a:p>
      </dgm:t>
    </dgm:pt>
    <dgm:pt modelId="{C1B98A9E-2A1D-429D-ADD4-3D283AE043EE}" type="parTrans" cxnId="{3953FC37-28C4-45A7-8707-A4A93806AEB8}">
      <dgm:prSet/>
      <dgm:spPr/>
      <dgm:t>
        <a:bodyPr/>
        <a:lstStyle/>
        <a:p>
          <a:endParaRPr lang="el-GR"/>
        </a:p>
      </dgm:t>
    </dgm:pt>
    <dgm:pt modelId="{0AA75766-B619-458A-B2A9-BFCBC32ACD63}" type="sibTrans" cxnId="{3953FC37-28C4-45A7-8707-A4A93806AEB8}">
      <dgm:prSet/>
      <dgm:spPr/>
      <dgm:t>
        <a:bodyPr/>
        <a:lstStyle/>
        <a:p>
          <a:endParaRPr lang="el-GR"/>
        </a:p>
      </dgm:t>
    </dgm:pt>
    <dgm:pt modelId="{827001FF-D9F5-4EE4-B11C-5E1FE1F153C0}">
      <dgm:prSet phldrT="[Κείμενο]" custT="1"/>
      <dgm:spPr/>
      <dgm:t>
        <a:bodyPr/>
        <a:lstStyle/>
        <a:p>
          <a:r>
            <a:rPr lang="en-US" sz="1800" dirty="0"/>
            <a:t>Machine Learning Approach</a:t>
          </a:r>
          <a:endParaRPr lang="el-GR" sz="1800" dirty="0"/>
        </a:p>
      </dgm:t>
    </dgm:pt>
    <dgm:pt modelId="{09B2AB1E-1243-430F-B69D-07375EDAE363}" type="parTrans" cxnId="{0066C0BB-F1EA-4D0D-B315-79F87879BAC3}">
      <dgm:prSet/>
      <dgm:spPr/>
      <dgm:t>
        <a:bodyPr/>
        <a:lstStyle/>
        <a:p>
          <a:endParaRPr lang="el-GR"/>
        </a:p>
      </dgm:t>
    </dgm:pt>
    <dgm:pt modelId="{6F52EEB2-E01F-41CD-BD80-DE016FB23DCC}" type="sibTrans" cxnId="{0066C0BB-F1EA-4D0D-B315-79F87879BAC3}">
      <dgm:prSet/>
      <dgm:spPr/>
      <dgm:t>
        <a:bodyPr/>
        <a:lstStyle/>
        <a:p>
          <a:endParaRPr lang="el-GR"/>
        </a:p>
      </dgm:t>
    </dgm:pt>
    <dgm:pt modelId="{CF26682B-06DD-497E-B47B-A5E0EE0C112C}">
      <dgm:prSet phldrT="[Κείμενο]" custT="1"/>
      <dgm:spPr/>
      <dgm:t>
        <a:bodyPr/>
        <a:lstStyle/>
        <a:p>
          <a:r>
            <a:rPr lang="en-US" sz="1800" dirty="0"/>
            <a:t>CNN Basic Architecture</a:t>
          </a:r>
        </a:p>
      </dgm:t>
    </dgm:pt>
    <dgm:pt modelId="{8D9E4C35-CD74-4DDF-A5DF-C7C357E8A6AE}" type="parTrans" cxnId="{BEFE5C2B-94C1-40E0-94AA-C442D9873C8E}">
      <dgm:prSet/>
      <dgm:spPr/>
      <dgm:t>
        <a:bodyPr/>
        <a:lstStyle/>
        <a:p>
          <a:endParaRPr lang="el-GR"/>
        </a:p>
      </dgm:t>
    </dgm:pt>
    <dgm:pt modelId="{863A1174-A0D2-4EC3-841F-38809CE38388}" type="sibTrans" cxnId="{BEFE5C2B-94C1-40E0-94AA-C442D9873C8E}">
      <dgm:prSet/>
      <dgm:spPr/>
      <dgm:t>
        <a:bodyPr/>
        <a:lstStyle/>
        <a:p>
          <a:endParaRPr lang="el-GR"/>
        </a:p>
      </dgm:t>
    </dgm:pt>
    <dgm:pt modelId="{384326FD-C8AF-45AB-92E2-C38247171B92}">
      <dgm:prSet phldrT="[Κείμενο]" custT="1"/>
      <dgm:spPr/>
      <dgm:t>
        <a:bodyPr/>
        <a:lstStyle/>
        <a:p>
          <a:r>
            <a:rPr lang="en-US" sz="1800" dirty="0"/>
            <a:t>Results</a:t>
          </a:r>
          <a:endParaRPr lang="el-GR" sz="1800" dirty="0"/>
        </a:p>
      </dgm:t>
    </dgm:pt>
    <dgm:pt modelId="{E03D067D-D58E-417B-A232-7D8B8E08E0F3}" type="parTrans" cxnId="{819D66D6-502A-460E-80D6-AD7C49AFB429}">
      <dgm:prSet/>
      <dgm:spPr/>
      <dgm:t>
        <a:bodyPr/>
        <a:lstStyle/>
        <a:p>
          <a:endParaRPr lang="el-GR"/>
        </a:p>
      </dgm:t>
    </dgm:pt>
    <dgm:pt modelId="{F155D614-5C7A-4434-85F4-C4317936EF42}" type="sibTrans" cxnId="{819D66D6-502A-460E-80D6-AD7C49AFB429}">
      <dgm:prSet/>
      <dgm:spPr/>
      <dgm:t>
        <a:bodyPr/>
        <a:lstStyle/>
        <a:p>
          <a:endParaRPr lang="el-GR"/>
        </a:p>
      </dgm:t>
    </dgm:pt>
    <dgm:pt modelId="{7A3C8E62-E9E3-48E9-8D7D-B52619C704B8}">
      <dgm:prSet phldrT="[Κείμενο]" custT="1"/>
      <dgm:spPr/>
      <dgm:t>
        <a:bodyPr/>
        <a:lstStyle/>
        <a:p>
          <a:r>
            <a:rPr lang="en-US" sz="1800" dirty="0"/>
            <a:t>Data</a:t>
          </a:r>
          <a:endParaRPr lang="el-GR" sz="1800" dirty="0"/>
        </a:p>
      </dgm:t>
    </dgm:pt>
    <dgm:pt modelId="{7B0CF100-3A45-493C-9DFF-54BA43E3523D}" type="parTrans" cxnId="{D3202871-01C0-41F2-9DB2-103747612798}">
      <dgm:prSet/>
      <dgm:spPr/>
      <dgm:t>
        <a:bodyPr/>
        <a:lstStyle/>
        <a:p>
          <a:endParaRPr lang="el-GR"/>
        </a:p>
      </dgm:t>
    </dgm:pt>
    <dgm:pt modelId="{8511D1F0-154A-42D9-9BEE-8FB014EE7A88}" type="sibTrans" cxnId="{D3202871-01C0-41F2-9DB2-103747612798}">
      <dgm:prSet/>
      <dgm:spPr/>
      <dgm:t>
        <a:bodyPr/>
        <a:lstStyle/>
        <a:p>
          <a:endParaRPr lang="el-GR"/>
        </a:p>
      </dgm:t>
    </dgm:pt>
    <dgm:pt modelId="{6281040E-7A2D-46CD-93B4-6986D9106EAB}">
      <dgm:prSet custT="1"/>
      <dgm:spPr/>
      <dgm:t>
        <a:bodyPr/>
        <a:lstStyle/>
        <a:p>
          <a:r>
            <a:rPr lang="en-US" sz="1800" dirty="0"/>
            <a:t>CNN Advanced Architecture</a:t>
          </a:r>
        </a:p>
      </dgm:t>
    </dgm:pt>
    <dgm:pt modelId="{412C32CD-B56F-4D4B-B5CE-0FE96DD879A0}" type="parTrans" cxnId="{0922BDD0-C1FC-4E80-815B-AF789FC8383F}">
      <dgm:prSet/>
      <dgm:spPr/>
      <dgm:t>
        <a:bodyPr/>
        <a:lstStyle/>
        <a:p>
          <a:endParaRPr lang="en-US"/>
        </a:p>
      </dgm:t>
    </dgm:pt>
    <dgm:pt modelId="{8073C919-C3B5-459B-9F70-447BCD7D4EB0}" type="sibTrans" cxnId="{0922BDD0-C1FC-4E80-815B-AF789FC8383F}">
      <dgm:prSet/>
      <dgm:spPr/>
      <dgm:t>
        <a:bodyPr/>
        <a:lstStyle/>
        <a:p>
          <a:endParaRPr lang="en-US"/>
        </a:p>
      </dgm:t>
    </dgm:pt>
    <dgm:pt modelId="{B1B71E07-44FB-46F2-A8FB-8BD8FD9BEC4B}">
      <dgm:prSet custT="1"/>
      <dgm:spPr/>
      <dgm:t>
        <a:bodyPr/>
        <a:lstStyle/>
        <a:p>
          <a:r>
            <a:rPr lang="en-US" sz="1800" b="0" i="0" dirty="0"/>
            <a:t>EEG Topographic Maps: Group Differences</a:t>
          </a:r>
          <a:endParaRPr lang="en-US" sz="1800" b="0" i="0" dirty="0">
            <a:effectLst/>
          </a:endParaRPr>
        </a:p>
      </dgm:t>
    </dgm:pt>
    <dgm:pt modelId="{20E3FAE0-F064-4E86-AD63-0FED6AD51660}" type="parTrans" cxnId="{9309FAA6-D90D-40DE-9457-C1D21F5C2DB7}">
      <dgm:prSet/>
      <dgm:spPr/>
      <dgm:t>
        <a:bodyPr/>
        <a:lstStyle/>
        <a:p>
          <a:endParaRPr lang="en-US"/>
        </a:p>
      </dgm:t>
    </dgm:pt>
    <dgm:pt modelId="{637A5DFA-3689-4E38-BB0F-543308D79B55}" type="sibTrans" cxnId="{9309FAA6-D90D-40DE-9457-C1D21F5C2DB7}">
      <dgm:prSet/>
      <dgm:spPr/>
      <dgm:t>
        <a:bodyPr/>
        <a:lstStyle/>
        <a:p>
          <a:endParaRPr lang="en-US"/>
        </a:p>
      </dgm:t>
    </dgm:pt>
    <dgm:pt modelId="{CB85EC8C-874A-4159-B6E8-93E549769901}">
      <dgm:prSet custT="1"/>
      <dgm:spPr/>
      <dgm:t>
        <a:bodyPr/>
        <a:lstStyle/>
        <a:p>
          <a:r>
            <a:rPr lang="en-US" sz="1800" b="0" i="0" dirty="0">
              <a:latin typeface="+mn-lt"/>
              <a:cs typeface="Calibri" panose="020F0502020204030204" pitchFamily="34" charset="0"/>
            </a:rPr>
            <a:t>Which Model performance wins?</a:t>
          </a:r>
        </a:p>
      </dgm:t>
    </dgm:pt>
    <dgm:pt modelId="{156037B0-11F3-4E74-9CA4-E3C049289D7C}" type="parTrans" cxnId="{413BB484-3EE2-4E93-942A-7516E7FA16F6}">
      <dgm:prSet/>
      <dgm:spPr/>
      <dgm:t>
        <a:bodyPr/>
        <a:lstStyle/>
        <a:p>
          <a:endParaRPr lang="en-US"/>
        </a:p>
      </dgm:t>
    </dgm:pt>
    <dgm:pt modelId="{80C240F3-B200-4E6F-88C1-D0DD4B8AECD3}" type="sibTrans" cxnId="{413BB484-3EE2-4E93-942A-7516E7FA16F6}">
      <dgm:prSet/>
      <dgm:spPr/>
      <dgm:t>
        <a:bodyPr/>
        <a:lstStyle/>
        <a:p>
          <a:endParaRPr lang="en-US"/>
        </a:p>
      </dgm:t>
    </dgm:pt>
    <dgm:pt modelId="{C5380720-046F-4F2C-98B4-3273B08AAF65}" type="pres">
      <dgm:prSet presAssocID="{EA545760-86F2-43FC-A57E-BF99D2CDBC1C}" presName="linear" presStyleCnt="0">
        <dgm:presLayoutVars>
          <dgm:dir/>
          <dgm:animLvl val="lvl"/>
          <dgm:resizeHandles val="exact"/>
        </dgm:presLayoutVars>
      </dgm:prSet>
      <dgm:spPr/>
    </dgm:pt>
    <dgm:pt modelId="{65D5811E-4A2B-4F91-90E7-4AAE2E4FB0F4}" type="pres">
      <dgm:prSet presAssocID="{5602FA0F-BCEC-408F-A791-6BFDC39C9897}" presName="parentLin" presStyleCnt="0"/>
      <dgm:spPr/>
    </dgm:pt>
    <dgm:pt modelId="{435C9505-3C9F-44D0-B848-377CB7F92BB1}" type="pres">
      <dgm:prSet presAssocID="{5602FA0F-BCEC-408F-A791-6BFDC39C9897}" presName="parentLeftMargin" presStyleLbl="node1" presStyleIdx="0" presStyleCnt="12"/>
      <dgm:spPr/>
    </dgm:pt>
    <dgm:pt modelId="{306B2307-8C5C-40BB-833B-98370895B6E7}" type="pres">
      <dgm:prSet presAssocID="{5602FA0F-BCEC-408F-A791-6BFDC39C9897}" presName="parentText" presStyleLbl="node1" presStyleIdx="0" presStyleCnt="12">
        <dgm:presLayoutVars>
          <dgm:chMax val="0"/>
          <dgm:bulletEnabled val="1"/>
        </dgm:presLayoutVars>
      </dgm:prSet>
      <dgm:spPr/>
    </dgm:pt>
    <dgm:pt modelId="{15EA3210-56A9-41AD-ACE9-8819DA27E5FA}" type="pres">
      <dgm:prSet presAssocID="{5602FA0F-BCEC-408F-A791-6BFDC39C9897}" presName="negativeSpace" presStyleCnt="0"/>
      <dgm:spPr/>
    </dgm:pt>
    <dgm:pt modelId="{FDEAB674-1A17-4CF2-9F60-1E30056576CD}" type="pres">
      <dgm:prSet presAssocID="{5602FA0F-BCEC-408F-A791-6BFDC39C9897}" presName="childText" presStyleLbl="conFgAcc1" presStyleIdx="0" presStyleCnt="12">
        <dgm:presLayoutVars>
          <dgm:bulletEnabled val="1"/>
        </dgm:presLayoutVars>
      </dgm:prSet>
      <dgm:spPr/>
    </dgm:pt>
    <dgm:pt modelId="{1D05EAC0-BCF3-466D-9DB6-2DB6865E40C5}" type="pres">
      <dgm:prSet presAssocID="{454D5DAA-FF43-45C0-84CA-32FF765CCC67}" presName="spaceBetweenRectangles" presStyleCnt="0"/>
      <dgm:spPr/>
    </dgm:pt>
    <dgm:pt modelId="{7C55562E-99AB-4216-80F2-5A716BD2875F}" type="pres">
      <dgm:prSet presAssocID="{6B4809E5-1410-4256-B4B7-1429B810C6B4}" presName="parentLin" presStyleCnt="0"/>
      <dgm:spPr/>
    </dgm:pt>
    <dgm:pt modelId="{CFE15C63-EAE1-48FD-8143-1DE7AAB9B531}" type="pres">
      <dgm:prSet presAssocID="{6B4809E5-1410-4256-B4B7-1429B810C6B4}" presName="parentLeftMargin" presStyleLbl="node1" presStyleIdx="0" presStyleCnt="12"/>
      <dgm:spPr/>
    </dgm:pt>
    <dgm:pt modelId="{AD3C22DE-91DE-4713-AB45-BA7512DCC296}" type="pres">
      <dgm:prSet presAssocID="{6B4809E5-1410-4256-B4B7-1429B810C6B4}" presName="parentText" presStyleLbl="node1" presStyleIdx="1" presStyleCnt="12">
        <dgm:presLayoutVars>
          <dgm:chMax val="0"/>
          <dgm:bulletEnabled val="1"/>
        </dgm:presLayoutVars>
      </dgm:prSet>
      <dgm:spPr/>
    </dgm:pt>
    <dgm:pt modelId="{6552EEC3-46C7-4A29-ACCD-474AB2071A87}" type="pres">
      <dgm:prSet presAssocID="{6B4809E5-1410-4256-B4B7-1429B810C6B4}" presName="negativeSpace" presStyleCnt="0"/>
      <dgm:spPr/>
    </dgm:pt>
    <dgm:pt modelId="{5C075A32-EDF8-4A9D-BB13-840583727569}" type="pres">
      <dgm:prSet presAssocID="{6B4809E5-1410-4256-B4B7-1429B810C6B4}" presName="childText" presStyleLbl="conFgAcc1" presStyleIdx="1" presStyleCnt="12">
        <dgm:presLayoutVars>
          <dgm:bulletEnabled val="1"/>
        </dgm:presLayoutVars>
      </dgm:prSet>
      <dgm:spPr/>
    </dgm:pt>
    <dgm:pt modelId="{B7BC4458-82B3-48D6-B858-3B9718C8C9DA}" type="pres">
      <dgm:prSet presAssocID="{896D9966-DA7B-4F3D-BCEF-E16682B95266}" presName="spaceBetweenRectangles" presStyleCnt="0"/>
      <dgm:spPr/>
    </dgm:pt>
    <dgm:pt modelId="{CE068742-8171-4ECE-84C0-222EFE3B3B9A}" type="pres">
      <dgm:prSet presAssocID="{359AC521-5457-4289-954B-F4838F58325E}" presName="parentLin" presStyleCnt="0"/>
      <dgm:spPr/>
    </dgm:pt>
    <dgm:pt modelId="{1E88E37C-A7EC-4C11-82A4-E7B1C4FD4ED7}" type="pres">
      <dgm:prSet presAssocID="{359AC521-5457-4289-954B-F4838F58325E}" presName="parentLeftMargin" presStyleLbl="node1" presStyleIdx="1" presStyleCnt="12"/>
      <dgm:spPr/>
    </dgm:pt>
    <dgm:pt modelId="{105A7D45-7368-4107-83DC-797375864F21}" type="pres">
      <dgm:prSet presAssocID="{359AC521-5457-4289-954B-F4838F58325E}" presName="parentText" presStyleLbl="node1" presStyleIdx="2" presStyleCnt="12">
        <dgm:presLayoutVars>
          <dgm:chMax val="0"/>
          <dgm:bulletEnabled val="1"/>
        </dgm:presLayoutVars>
      </dgm:prSet>
      <dgm:spPr/>
    </dgm:pt>
    <dgm:pt modelId="{1CA74636-CA2F-44AE-960F-2FAFF7118477}" type="pres">
      <dgm:prSet presAssocID="{359AC521-5457-4289-954B-F4838F58325E}" presName="negativeSpace" presStyleCnt="0"/>
      <dgm:spPr/>
    </dgm:pt>
    <dgm:pt modelId="{47F05EFD-CD3D-4D60-B448-59DEA4E8819A}" type="pres">
      <dgm:prSet presAssocID="{359AC521-5457-4289-954B-F4838F58325E}" presName="childText" presStyleLbl="conFgAcc1" presStyleIdx="2" presStyleCnt="12">
        <dgm:presLayoutVars>
          <dgm:bulletEnabled val="1"/>
        </dgm:presLayoutVars>
      </dgm:prSet>
      <dgm:spPr/>
    </dgm:pt>
    <dgm:pt modelId="{D7EF95DE-6DD1-44EC-8433-59861ABE06A0}" type="pres">
      <dgm:prSet presAssocID="{51533713-A192-4352-9992-14031D00925E}" presName="spaceBetweenRectangles" presStyleCnt="0"/>
      <dgm:spPr/>
    </dgm:pt>
    <dgm:pt modelId="{6194BD58-79FC-43D6-B680-0BBEC185870D}" type="pres">
      <dgm:prSet presAssocID="{7A3C8E62-E9E3-48E9-8D7D-B52619C704B8}" presName="parentLin" presStyleCnt="0"/>
      <dgm:spPr/>
    </dgm:pt>
    <dgm:pt modelId="{1B776E6A-C998-4F53-9F37-559E74875DBD}" type="pres">
      <dgm:prSet presAssocID="{7A3C8E62-E9E3-48E9-8D7D-B52619C704B8}" presName="parentLeftMargin" presStyleLbl="node1" presStyleIdx="2" presStyleCnt="12"/>
      <dgm:spPr/>
    </dgm:pt>
    <dgm:pt modelId="{49971974-808F-4678-B2B8-E6748CC91C42}" type="pres">
      <dgm:prSet presAssocID="{7A3C8E62-E9E3-48E9-8D7D-B52619C704B8}" presName="parentText" presStyleLbl="node1" presStyleIdx="3" presStyleCnt="12">
        <dgm:presLayoutVars>
          <dgm:chMax val="0"/>
          <dgm:bulletEnabled val="1"/>
        </dgm:presLayoutVars>
      </dgm:prSet>
      <dgm:spPr/>
    </dgm:pt>
    <dgm:pt modelId="{D54D08DC-B351-460B-8FEB-557A3AAC2C47}" type="pres">
      <dgm:prSet presAssocID="{7A3C8E62-E9E3-48E9-8D7D-B52619C704B8}" presName="negativeSpace" presStyleCnt="0"/>
      <dgm:spPr/>
    </dgm:pt>
    <dgm:pt modelId="{88CEFAF0-2524-4E0C-8A60-C04C2A84E8FE}" type="pres">
      <dgm:prSet presAssocID="{7A3C8E62-E9E3-48E9-8D7D-B52619C704B8}" presName="childText" presStyleLbl="conFgAcc1" presStyleIdx="3" presStyleCnt="12">
        <dgm:presLayoutVars>
          <dgm:bulletEnabled val="1"/>
        </dgm:presLayoutVars>
      </dgm:prSet>
      <dgm:spPr/>
    </dgm:pt>
    <dgm:pt modelId="{A994D185-EDFA-4029-AE84-71CC4F732349}" type="pres">
      <dgm:prSet presAssocID="{8511D1F0-154A-42D9-9BEE-8FB014EE7A88}" presName="spaceBetweenRectangles" presStyleCnt="0"/>
      <dgm:spPr/>
    </dgm:pt>
    <dgm:pt modelId="{C8861F12-1D58-41CD-8DCA-842231A0EE4A}" type="pres">
      <dgm:prSet presAssocID="{7FB7610F-47F9-4332-9088-5E689544826A}" presName="parentLin" presStyleCnt="0"/>
      <dgm:spPr/>
    </dgm:pt>
    <dgm:pt modelId="{9C60FABC-9C5E-461F-9C7E-8005FCC5FB28}" type="pres">
      <dgm:prSet presAssocID="{7FB7610F-47F9-4332-9088-5E689544826A}" presName="parentLeftMargin" presStyleLbl="node1" presStyleIdx="3" presStyleCnt="12"/>
      <dgm:spPr/>
    </dgm:pt>
    <dgm:pt modelId="{33D0ACCF-BF3C-4738-B29A-15FED02708A8}" type="pres">
      <dgm:prSet presAssocID="{7FB7610F-47F9-4332-9088-5E689544826A}" presName="parentText" presStyleLbl="node1" presStyleIdx="4" presStyleCnt="12">
        <dgm:presLayoutVars>
          <dgm:chMax val="0"/>
          <dgm:bulletEnabled val="1"/>
        </dgm:presLayoutVars>
      </dgm:prSet>
      <dgm:spPr/>
    </dgm:pt>
    <dgm:pt modelId="{4C533B95-A1DA-4164-902B-EA06852388BC}" type="pres">
      <dgm:prSet presAssocID="{7FB7610F-47F9-4332-9088-5E689544826A}" presName="negativeSpace" presStyleCnt="0"/>
      <dgm:spPr/>
    </dgm:pt>
    <dgm:pt modelId="{D2D76005-0CED-41A6-871E-3C4F6DEA4691}" type="pres">
      <dgm:prSet presAssocID="{7FB7610F-47F9-4332-9088-5E689544826A}" presName="childText" presStyleLbl="conFgAcc1" presStyleIdx="4" presStyleCnt="12">
        <dgm:presLayoutVars>
          <dgm:bulletEnabled val="1"/>
        </dgm:presLayoutVars>
      </dgm:prSet>
      <dgm:spPr/>
    </dgm:pt>
    <dgm:pt modelId="{4C6F8355-824B-4DA5-B1DD-3B156E59ABB3}" type="pres">
      <dgm:prSet presAssocID="{377434E0-DB1C-4597-A195-C714BBA35856}" presName="spaceBetweenRectangles" presStyleCnt="0"/>
      <dgm:spPr/>
    </dgm:pt>
    <dgm:pt modelId="{338C921D-C624-430C-806E-CC8613B5886A}" type="pres">
      <dgm:prSet presAssocID="{233AAFED-2B2F-493F-819F-2C58B205189F}" presName="parentLin" presStyleCnt="0"/>
      <dgm:spPr/>
    </dgm:pt>
    <dgm:pt modelId="{4C686741-44FA-4E9F-A6D3-E31743E5C3F3}" type="pres">
      <dgm:prSet presAssocID="{233AAFED-2B2F-493F-819F-2C58B205189F}" presName="parentLeftMargin" presStyleLbl="node1" presStyleIdx="4" presStyleCnt="12"/>
      <dgm:spPr/>
    </dgm:pt>
    <dgm:pt modelId="{C0F2D4D7-3CEE-497F-93F9-72750CF0E166}" type="pres">
      <dgm:prSet presAssocID="{233AAFED-2B2F-493F-819F-2C58B205189F}" presName="parentText" presStyleLbl="node1" presStyleIdx="5" presStyleCnt="12">
        <dgm:presLayoutVars>
          <dgm:chMax val="0"/>
          <dgm:bulletEnabled val="1"/>
        </dgm:presLayoutVars>
      </dgm:prSet>
      <dgm:spPr/>
    </dgm:pt>
    <dgm:pt modelId="{61E9894C-8693-490D-B37C-C7510A59E326}" type="pres">
      <dgm:prSet presAssocID="{233AAFED-2B2F-493F-819F-2C58B205189F}" presName="negativeSpace" presStyleCnt="0"/>
      <dgm:spPr/>
    </dgm:pt>
    <dgm:pt modelId="{3FFBFD65-40B4-46FC-81A3-5440F3CCB8B2}" type="pres">
      <dgm:prSet presAssocID="{233AAFED-2B2F-493F-819F-2C58B205189F}" presName="childText" presStyleLbl="conFgAcc1" presStyleIdx="5" presStyleCnt="12">
        <dgm:presLayoutVars>
          <dgm:bulletEnabled val="1"/>
        </dgm:presLayoutVars>
      </dgm:prSet>
      <dgm:spPr/>
    </dgm:pt>
    <dgm:pt modelId="{DAF479D9-9253-4187-AFB2-EE41FB0D7BB1}" type="pres">
      <dgm:prSet presAssocID="{0AA75766-B619-458A-B2A9-BFCBC32ACD63}" presName="spaceBetweenRectangles" presStyleCnt="0"/>
      <dgm:spPr/>
    </dgm:pt>
    <dgm:pt modelId="{D0404D4D-C503-4AE5-97EA-344480B5C66A}" type="pres">
      <dgm:prSet presAssocID="{827001FF-D9F5-4EE4-B11C-5E1FE1F153C0}" presName="parentLin" presStyleCnt="0"/>
      <dgm:spPr/>
    </dgm:pt>
    <dgm:pt modelId="{4783446A-B77C-4457-B8A5-276AC409DC33}" type="pres">
      <dgm:prSet presAssocID="{827001FF-D9F5-4EE4-B11C-5E1FE1F153C0}" presName="parentLeftMargin" presStyleLbl="node1" presStyleIdx="5" presStyleCnt="12"/>
      <dgm:spPr/>
    </dgm:pt>
    <dgm:pt modelId="{CD01EEAC-80A2-4516-B072-18340168E013}" type="pres">
      <dgm:prSet presAssocID="{827001FF-D9F5-4EE4-B11C-5E1FE1F153C0}" presName="parentText" presStyleLbl="node1" presStyleIdx="6" presStyleCnt="12">
        <dgm:presLayoutVars>
          <dgm:chMax val="0"/>
          <dgm:bulletEnabled val="1"/>
        </dgm:presLayoutVars>
      </dgm:prSet>
      <dgm:spPr/>
    </dgm:pt>
    <dgm:pt modelId="{59956851-3926-4EA6-8C8B-D215095733CD}" type="pres">
      <dgm:prSet presAssocID="{827001FF-D9F5-4EE4-B11C-5E1FE1F153C0}" presName="negativeSpace" presStyleCnt="0"/>
      <dgm:spPr/>
    </dgm:pt>
    <dgm:pt modelId="{F095A111-0EB0-4163-8F0B-1E583D9ED9A1}" type="pres">
      <dgm:prSet presAssocID="{827001FF-D9F5-4EE4-B11C-5E1FE1F153C0}" presName="childText" presStyleLbl="conFgAcc1" presStyleIdx="6" presStyleCnt="12">
        <dgm:presLayoutVars>
          <dgm:bulletEnabled val="1"/>
        </dgm:presLayoutVars>
      </dgm:prSet>
      <dgm:spPr/>
    </dgm:pt>
    <dgm:pt modelId="{E58D3DCE-B53D-4F30-8AAB-E2D7D021C91E}" type="pres">
      <dgm:prSet presAssocID="{6F52EEB2-E01F-41CD-BD80-DE016FB23DCC}" presName="spaceBetweenRectangles" presStyleCnt="0"/>
      <dgm:spPr/>
    </dgm:pt>
    <dgm:pt modelId="{9C9AF036-D416-4897-8472-785EEE14D5AE}" type="pres">
      <dgm:prSet presAssocID="{CF26682B-06DD-497E-B47B-A5E0EE0C112C}" presName="parentLin" presStyleCnt="0"/>
      <dgm:spPr/>
    </dgm:pt>
    <dgm:pt modelId="{B914B61B-7CA7-481F-88C1-7261274CEE16}" type="pres">
      <dgm:prSet presAssocID="{CF26682B-06DD-497E-B47B-A5E0EE0C112C}" presName="parentLeftMargin" presStyleLbl="node1" presStyleIdx="6" presStyleCnt="12"/>
      <dgm:spPr/>
    </dgm:pt>
    <dgm:pt modelId="{D90AC7E5-203B-4E15-8CE5-49B4DADC9BBA}" type="pres">
      <dgm:prSet presAssocID="{CF26682B-06DD-497E-B47B-A5E0EE0C112C}" presName="parentText" presStyleLbl="node1" presStyleIdx="7" presStyleCnt="12" custScaleX="99243" custScaleY="117049" custLinFactNeighborX="-5530" custLinFactNeighborY="2868">
        <dgm:presLayoutVars>
          <dgm:chMax val="0"/>
          <dgm:bulletEnabled val="1"/>
        </dgm:presLayoutVars>
      </dgm:prSet>
      <dgm:spPr/>
    </dgm:pt>
    <dgm:pt modelId="{3D8C07A4-43B0-4D97-83A5-FCE6251DDB12}" type="pres">
      <dgm:prSet presAssocID="{CF26682B-06DD-497E-B47B-A5E0EE0C112C}" presName="negativeSpace" presStyleCnt="0"/>
      <dgm:spPr/>
    </dgm:pt>
    <dgm:pt modelId="{4EA77B9B-4589-449C-AE3C-5FAA7AD0657E}" type="pres">
      <dgm:prSet presAssocID="{CF26682B-06DD-497E-B47B-A5E0EE0C112C}" presName="childText" presStyleLbl="conFgAcc1" presStyleIdx="7" presStyleCnt="12" custLinFactNeighborX="-184" custLinFactNeighborY="-15679">
        <dgm:presLayoutVars>
          <dgm:bulletEnabled val="1"/>
        </dgm:presLayoutVars>
      </dgm:prSet>
      <dgm:spPr/>
    </dgm:pt>
    <dgm:pt modelId="{59FFF696-F411-492D-8B10-FFA7B8B67635}" type="pres">
      <dgm:prSet presAssocID="{863A1174-A0D2-4EC3-841F-38809CE38388}" presName="spaceBetweenRectangles" presStyleCnt="0"/>
      <dgm:spPr/>
    </dgm:pt>
    <dgm:pt modelId="{7C8FAD1F-BD85-4392-AF12-BC94715DE7B6}" type="pres">
      <dgm:prSet presAssocID="{6281040E-7A2D-46CD-93B4-6986D9106EAB}" presName="parentLin" presStyleCnt="0"/>
      <dgm:spPr/>
    </dgm:pt>
    <dgm:pt modelId="{2616A9A3-A0FD-4F66-8648-0D8C2E4438A7}" type="pres">
      <dgm:prSet presAssocID="{6281040E-7A2D-46CD-93B4-6986D9106EAB}" presName="parentLeftMargin" presStyleLbl="node1" presStyleIdx="7" presStyleCnt="12"/>
      <dgm:spPr/>
    </dgm:pt>
    <dgm:pt modelId="{E6EC11E3-6D41-4275-8B24-1DE866E84961}" type="pres">
      <dgm:prSet presAssocID="{6281040E-7A2D-46CD-93B4-6986D9106EAB}" presName="parentText" presStyleLbl="node1" presStyleIdx="8" presStyleCnt="12" custScaleX="98796" custScaleY="123325">
        <dgm:presLayoutVars>
          <dgm:chMax val="0"/>
          <dgm:bulletEnabled val="1"/>
        </dgm:presLayoutVars>
      </dgm:prSet>
      <dgm:spPr/>
    </dgm:pt>
    <dgm:pt modelId="{7F0F89B8-3EC9-46B0-A839-3739D4A1F4FE}" type="pres">
      <dgm:prSet presAssocID="{6281040E-7A2D-46CD-93B4-6986D9106EAB}" presName="negativeSpace" presStyleCnt="0"/>
      <dgm:spPr/>
    </dgm:pt>
    <dgm:pt modelId="{8A9AC515-D9B6-4091-A009-878CB9296F07}" type="pres">
      <dgm:prSet presAssocID="{6281040E-7A2D-46CD-93B4-6986D9106EAB}" presName="childText" presStyleLbl="conFgAcc1" presStyleIdx="8" presStyleCnt="12">
        <dgm:presLayoutVars>
          <dgm:bulletEnabled val="1"/>
        </dgm:presLayoutVars>
      </dgm:prSet>
      <dgm:spPr/>
    </dgm:pt>
    <dgm:pt modelId="{1CBAF53E-312F-4E69-AE23-00B4FC7A8C3E}" type="pres">
      <dgm:prSet presAssocID="{8073C919-C3B5-459B-9F70-447BCD7D4EB0}" presName="spaceBetweenRectangles" presStyleCnt="0"/>
      <dgm:spPr/>
    </dgm:pt>
    <dgm:pt modelId="{E6F02F07-1F5A-48A5-8C57-F6CD772537C0}" type="pres">
      <dgm:prSet presAssocID="{B1B71E07-44FB-46F2-A8FB-8BD8FD9BEC4B}" presName="parentLin" presStyleCnt="0"/>
      <dgm:spPr/>
    </dgm:pt>
    <dgm:pt modelId="{96FFB3EB-3A0C-45DB-8A89-274FC1F20A00}" type="pres">
      <dgm:prSet presAssocID="{B1B71E07-44FB-46F2-A8FB-8BD8FD9BEC4B}" presName="parentLeftMargin" presStyleLbl="node1" presStyleIdx="8" presStyleCnt="12"/>
      <dgm:spPr/>
    </dgm:pt>
    <dgm:pt modelId="{EE5FE3E6-770C-43BC-B47E-649E5AF348AC}" type="pres">
      <dgm:prSet presAssocID="{B1B71E07-44FB-46F2-A8FB-8BD8FD9BEC4B}" presName="parentText" presStyleLbl="node1" presStyleIdx="9" presStyleCnt="12">
        <dgm:presLayoutVars>
          <dgm:chMax val="0"/>
          <dgm:bulletEnabled val="1"/>
        </dgm:presLayoutVars>
      </dgm:prSet>
      <dgm:spPr/>
    </dgm:pt>
    <dgm:pt modelId="{C4FA9989-0666-4568-82BB-848BF7F562FB}" type="pres">
      <dgm:prSet presAssocID="{B1B71E07-44FB-46F2-A8FB-8BD8FD9BEC4B}" presName="negativeSpace" presStyleCnt="0"/>
      <dgm:spPr/>
    </dgm:pt>
    <dgm:pt modelId="{B472583B-047D-495E-B96E-097312E9C7B4}" type="pres">
      <dgm:prSet presAssocID="{B1B71E07-44FB-46F2-A8FB-8BD8FD9BEC4B}" presName="childText" presStyleLbl="conFgAcc1" presStyleIdx="9" presStyleCnt="12">
        <dgm:presLayoutVars>
          <dgm:bulletEnabled val="1"/>
        </dgm:presLayoutVars>
      </dgm:prSet>
      <dgm:spPr/>
    </dgm:pt>
    <dgm:pt modelId="{8EA524B8-BE89-4E3E-83FE-2433C8F9CCD4}" type="pres">
      <dgm:prSet presAssocID="{637A5DFA-3689-4E38-BB0F-543308D79B55}" presName="spaceBetweenRectangles" presStyleCnt="0"/>
      <dgm:spPr/>
    </dgm:pt>
    <dgm:pt modelId="{4A6BF09A-4CC8-4A6E-A7AC-02901692498B}" type="pres">
      <dgm:prSet presAssocID="{384326FD-C8AF-45AB-92E2-C38247171B92}" presName="parentLin" presStyleCnt="0"/>
      <dgm:spPr/>
    </dgm:pt>
    <dgm:pt modelId="{4B2D8B93-6BB7-4A21-B3A2-D0E534358FA4}" type="pres">
      <dgm:prSet presAssocID="{384326FD-C8AF-45AB-92E2-C38247171B92}" presName="parentLeftMargin" presStyleLbl="node1" presStyleIdx="9" presStyleCnt="12"/>
      <dgm:spPr/>
    </dgm:pt>
    <dgm:pt modelId="{702559EB-BC81-4C80-BF08-252CA90B52D4}" type="pres">
      <dgm:prSet presAssocID="{384326FD-C8AF-45AB-92E2-C38247171B92}" presName="parentText" presStyleLbl="node1" presStyleIdx="10" presStyleCnt="12">
        <dgm:presLayoutVars>
          <dgm:chMax val="0"/>
          <dgm:bulletEnabled val="1"/>
        </dgm:presLayoutVars>
      </dgm:prSet>
      <dgm:spPr/>
    </dgm:pt>
    <dgm:pt modelId="{81B29B35-A209-427F-B2E5-876DED362168}" type="pres">
      <dgm:prSet presAssocID="{384326FD-C8AF-45AB-92E2-C38247171B92}" presName="negativeSpace" presStyleCnt="0"/>
      <dgm:spPr/>
    </dgm:pt>
    <dgm:pt modelId="{178579AE-50AD-484B-84AD-A539803E9B45}" type="pres">
      <dgm:prSet presAssocID="{384326FD-C8AF-45AB-92E2-C38247171B92}" presName="childText" presStyleLbl="conFgAcc1" presStyleIdx="10" presStyleCnt="12">
        <dgm:presLayoutVars>
          <dgm:bulletEnabled val="1"/>
        </dgm:presLayoutVars>
      </dgm:prSet>
      <dgm:spPr/>
    </dgm:pt>
    <dgm:pt modelId="{26802C86-0651-4D69-87D2-E2149276E3B9}" type="pres">
      <dgm:prSet presAssocID="{F155D614-5C7A-4434-85F4-C4317936EF42}" presName="spaceBetweenRectangles" presStyleCnt="0"/>
      <dgm:spPr/>
    </dgm:pt>
    <dgm:pt modelId="{274A6104-3033-45DB-84AA-ADAD30922850}" type="pres">
      <dgm:prSet presAssocID="{CB85EC8C-874A-4159-B6E8-93E549769901}" presName="parentLin" presStyleCnt="0"/>
      <dgm:spPr/>
    </dgm:pt>
    <dgm:pt modelId="{A574F9A0-02EF-4D0C-B9CD-E4316CBA2480}" type="pres">
      <dgm:prSet presAssocID="{CB85EC8C-874A-4159-B6E8-93E549769901}" presName="parentLeftMargin" presStyleLbl="node1" presStyleIdx="10" presStyleCnt="12"/>
      <dgm:spPr/>
    </dgm:pt>
    <dgm:pt modelId="{50A58BBA-0C94-4884-9294-EA0602E67714}" type="pres">
      <dgm:prSet presAssocID="{CB85EC8C-874A-4159-B6E8-93E549769901}" presName="parentText" presStyleLbl="node1" presStyleIdx="11" presStyleCnt="12">
        <dgm:presLayoutVars>
          <dgm:chMax val="0"/>
          <dgm:bulletEnabled val="1"/>
        </dgm:presLayoutVars>
      </dgm:prSet>
      <dgm:spPr/>
    </dgm:pt>
    <dgm:pt modelId="{5C30E7E2-74CC-4614-A5E0-4240D4A7EBC2}" type="pres">
      <dgm:prSet presAssocID="{CB85EC8C-874A-4159-B6E8-93E549769901}" presName="negativeSpace" presStyleCnt="0"/>
      <dgm:spPr/>
    </dgm:pt>
    <dgm:pt modelId="{44C16C00-DCEC-444C-A58F-9E6944AE0EB7}" type="pres">
      <dgm:prSet presAssocID="{CB85EC8C-874A-4159-B6E8-93E549769901}" presName="childText" presStyleLbl="conFgAcc1" presStyleIdx="11" presStyleCnt="12">
        <dgm:presLayoutVars>
          <dgm:bulletEnabled val="1"/>
        </dgm:presLayoutVars>
      </dgm:prSet>
      <dgm:spPr/>
    </dgm:pt>
  </dgm:ptLst>
  <dgm:cxnLst>
    <dgm:cxn modelId="{8F4B9505-A099-49A6-9C26-194B3049785D}" type="presOf" srcId="{CF26682B-06DD-497E-B47B-A5E0EE0C112C}" destId="{B914B61B-7CA7-481F-88C1-7261274CEE16}" srcOrd="0" destOrd="0" presId="urn:microsoft.com/office/officeart/2005/8/layout/list1"/>
    <dgm:cxn modelId="{7963650F-CC78-4E66-8433-D670683549FD}" type="presOf" srcId="{B1B71E07-44FB-46F2-A8FB-8BD8FD9BEC4B}" destId="{EE5FE3E6-770C-43BC-B47E-649E5AF348AC}" srcOrd="1" destOrd="0" presId="urn:microsoft.com/office/officeart/2005/8/layout/list1"/>
    <dgm:cxn modelId="{A4743D1B-E65A-47DB-831A-A0FBFB062F48}" type="presOf" srcId="{5602FA0F-BCEC-408F-A791-6BFDC39C9897}" destId="{435C9505-3C9F-44D0-B848-377CB7F92BB1}" srcOrd="0" destOrd="0" presId="urn:microsoft.com/office/officeart/2005/8/layout/list1"/>
    <dgm:cxn modelId="{05FE5C23-8E25-4062-89F7-166A40FD8B6D}" type="presOf" srcId="{EA545760-86F2-43FC-A57E-BF99D2CDBC1C}" destId="{C5380720-046F-4F2C-98B4-3273B08AAF65}" srcOrd="0" destOrd="0" presId="urn:microsoft.com/office/officeart/2005/8/layout/list1"/>
    <dgm:cxn modelId="{6DDA8626-2B64-47AE-8F7B-8C5E1C51DEBD}" type="presOf" srcId="{B1B71E07-44FB-46F2-A8FB-8BD8FD9BEC4B}" destId="{96FFB3EB-3A0C-45DB-8A89-274FC1F20A00}" srcOrd="0" destOrd="0" presId="urn:microsoft.com/office/officeart/2005/8/layout/list1"/>
    <dgm:cxn modelId="{3F83122A-049F-4C35-A409-59095D6BF9CA}" type="presOf" srcId="{359AC521-5457-4289-954B-F4838F58325E}" destId="{1E88E37C-A7EC-4C11-82A4-E7B1C4FD4ED7}" srcOrd="0" destOrd="0" presId="urn:microsoft.com/office/officeart/2005/8/layout/list1"/>
    <dgm:cxn modelId="{BEFE5C2B-94C1-40E0-94AA-C442D9873C8E}" srcId="{EA545760-86F2-43FC-A57E-BF99D2CDBC1C}" destId="{CF26682B-06DD-497E-B47B-A5E0EE0C112C}" srcOrd="7" destOrd="0" parTransId="{8D9E4C35-CD74-4DDF-A5DF-C7C357E8A6AE}" sibTransId="{863A1174-A0D2-4EC3-841F-38809CE38388}"/>
    <dgm:cxn modelId="{49B7F02F-9BBC-4316-8B1A-82E429BC4C24}" srcId="{EA545760-86F2-43FC-A57E-BF99D2CDBC1C}" destId="{7FB7610F-47F9-4332-9088-5E689544826A}" srcOrd="4" destOrd="0" parTransId="{FF6320F5-7356-4BAB-842D-F43400B71F8C}" sibTransId="{377434E0-DB1C-4597-A195-C714BBA35856}"/>
    <dgm:cxn modelId="{3953FC37-28C4-45A7-8707-A4A93806AEB8}" srcId="{EA545760-86F2-43FC-A57E-BF99D2CDBC1C}" destId="{233AAFED-2B2F-493F-819F-2C58B205189F}" srcOrd="5" destOrd="0" parTransId="{C1B98A9E-2A1D-429D-ADD4-3D283AE043EE}" sibTransId="{0AA75766-B619-458A-B2A9-BFCBC32ACD63}"/>
    <dgm:cxn modelId="{A705E43A-EE69-45C9-9DA8-522632561D56}" type="presOf" srcId="{6B4809E5-1410-4256-B4B7-1429B810C6B4}" destId="{CFE15C63-EAE1-48FD-8143-1DE7AAB9B531}" srcOrd="0" destOrd="0" presId="urn:microsoft.com/office/officeart/2005/8/layout/list1"/>
    <dgm:cxn modelId="{3A25FD46-3979-4711-AF49-2DC3B198D4E1}" srcId="{EA545760-86F2-43FC-A57E-BF99D2CDBC1C}" destId="{5602FA0F-BCEC-408F-A791-6BFDC39C9897}" srcOrd="0" destOrd="0" parTransId="{7EFEBCF1-D043-4AF9-B56C-7A91CB596750}" sibTransId="{454D5DAA-FF43-45C0-84CA-32FF765CCC67}"/>
    <dgm:cxn modelId="{AC41146C-2936-4E1C-9CA8-6C6BC443A327}" type="presOf" srcId="{6281040E-7A2D-46CD-93B4-6986D9106EAB}" destId="{2616A9A3-A0FD-4F66-8648-0D8C2E4438A7}" srcOrd="0" destOrd="0" presId="urn:microsoft.com/office/officeart/2005/8/layout/list1"/>
    <dgm:cxn modelId="{59FA444D-2FC2-4279-9C4F-7A6774DBB322}" type="presOf" srcId="{7A3C8E62-E9E3-48E9-8D7D-B52619C704B8}" destId="{49971974-808F-4678-B2B8-E6748CC91C42}" srcOrd="1" destOrd="0" presId="urn:microsoft.com/office/officeart/2005/8/layout/list1"/>
    <dgm:cxn modelId="{D3202871-01C0-41F2-9DB2-103747612798}" srcId="{EA545760-86F2-43FC-A57E-BF99D2CDBC1C}" destId="{7A3C8E62-E9E3-48E9-8D7D-B52619C704B8}" srcOrd="3" destOrd="0" parTransId="{7B0CF100-3A45-493C-9DFF-54BA43E3523D}" sibTransId="{8511D1F0-154A-42D9-9BEE-8FB014EE7A88}"/>
    <dgm:cxn modelId="{2855FF7B-6DA0-42F4-B618-BF6D52E5CC70}" srcId="{EA545760-86F2-43FC-A57E-BF99D2CDBC1C}" destId="{359AC521-5457-4289-954B-F4838F58325E}" srcOrd="2" destOrd="0" parTransId="{0054F14B-070B-4788-A87C-E2E6CE4E8C88}" sibTransId="{51533713-A192-4352-9992-14031D00925E}"/>
    <dgm:cxn modelId="{E429EF82-05E0-42D5-877A-15D19E53B99F}" type="presOf" srcId="{7A3C8E62-E9E3-48E9-8D7D-B52619C704B8}" destId="{1B776E6A-C998-4F53-9F37-559E74875DBD}" srcOrd="0" destOrd="0" presId="urn:microsoft.com/office/officeart/2005/8/layout/list1"/>
    <dgm:cxn modelId="{E40F4A83-8463-4551-AF05-99565C1BC9C6}" type="presOf" srcId="{6281040E-7A2D-46CD-93B4-6986D9106EAB}" destId="{E6EC11E3-6D41-4275-8B24-1DE866E84961}" srcOrd="1" destOrd="0" presId="urn:microsoft.com/office/officeart/2005/8/layout/list1"/>
    <dgm:cxn modelId="{413BB484-3EE2-4E93-942A-7516E7FA16F6}" srcId="{EA545760-86F2-43FC-A57E-BF99D2CDBC1C}" destId="{CB85EC8C-874A-4159-B6E8-93E549769901}" srcOrd="11" destOrd="0" parTransId="{156037B0-11F3-4E74-9CA4-E3C049289D7C}" sibTransId="{80C240F3-B200-4E6F-88C1-D0DD4B8AECD3}"/>
    <dgm:cxn modelId="{546CE28E-BF21-4E03-8971-C2F4486840E2}" type="presOf" srcId="{827001FF-D9F5-4EE4-B11C-5E1FE1F153C0}" destId="{4783446A-B77C-4457-B8A5-276AC409DC33}" srcOrd="0" destOrd="0" presId="urn:microsoft.com/office/officeart/2005/8/layout/list1"/>
    <dgm:cxn modelId="{CD939793-66EB-44C3-B0D6-CEF6DE8C6A0E}" type="presOf" srcId="{233AAFED-2B2F-493F-819F-2C58B205189F}" destId="{C0F2D4D7-3CEE-497F-93F9-72750CF0E166}" srcOrd="1" destOrd="0" presId="urn:microsoft.com/office/officeart/2005/8/layout/list1"/>
    <dgm:cxn modelId="{C89FFF93-9946-4364-8454-DC70909CDB8F}" type="presOf" srcId="{827001FF-D9F5-4EE4-B11C-5E1FE1F153C0}" destId="{CD01EEAC-80A2-4516-B072-18340168E013}" srcOrd="1" destOrd="0" presId="urn:microsoft.com/office/officeart/2005/8/layout/list1"/>
    <dgm:cxn modelId="{DD1D0598-499D-415C-959D-44FCB1FA9E09}" srcId="{EA545760-86F2-43FC-A57E-BF99D2CDBC1C}" destId="{6B4809E5-1410-4256-B4B7-1429B810C6B4}" srcOrd="1" destOrd="0" parTransId="{3033DFC9-9412-417E-86B0-0287B4B5D124}" sibTransId="{896D9966-DA7B-4F3D-BCEF-E16682B95266}"/>
    <dgm:cxn modelId="{A6639E9B-3A55-40C0-A77A-717018C49E95}" type="presOf" srcId="{5602FA0F-BCEC-408F-A791-6BFDC39C9897}" destId="{306B2307-8C5C-40BB-833B-98370895B6E7}" srcOrd="1" destOrd="0" presId="urn:microsoft.com/office/officeart/2005/8/layout/list1"/>
    <dgm:cxn modelId="{D57E329C-D2E1-4CD9-9F0E-4A8BE1CF29DC}" type="presOf" srcId="{CB85EC8C-874A-4159-B6E8-93E549769901}" destId="{50A58BBA-0C94-4884-9294-EA0602E67714}" srcOrd="1" destOrd="0" presId="urn:microsoft.com/office/officeart/2005/8/layout/list1"/>
    <dgm:cxn modelId="{3A59C39C-C5FB-4D62-A873-8949E8F87171}" type="presOf" srcId="{384326FD-C8AF-45AB-92E2-C38247171B92}" destId="{4B2D8B93-6BB7-4A21-B3A2-D0E534358FA4}" srcOrd="0" destOrd="0" presId="urn:microsoft.com/office/officeart/2005/8/layout/list1"/>
    <dgm:cxn modelId="{9309FAA6-D90D-40DE-9457-C1D21F5C2DB7}" srcId="{EA545760-86F2-43FC-A57E-BF99D2CDBC1C}" destId="{B1B71E07-44FB-46F2-A8FB-8BD8FD9BEC4B}" srcOrd="9" destOrd="0" parTransId="{20E3FAE0-F064-4E86-AD63-0FED6AD51660}" sibTransId="{637A5DFA-3689-4E38-BB0F-543308D79B55}"/>
    <dgm:cxn modelId="{0066C0BB-F1EA-4D0D-B315-79F87879BAC3}" srcId="{EA545760-86F2-43FC-A57E-BF99D2CDBC1C}" destId="{827001FF-D9F5-4EE4-B11C-5E1FE1F153C0}" srcOrd="6" destOrd="0" parTransId="{09B2AB1E-1243-430F-B69D-07375EDAE363}" sibTransId="{6F52EEB2-E01F-41CD-BD80-DE016FB23DCC}"/>
    <dgm:cxn modelId="{D9DD05BE-1E7E-4976-B4E5-06BC21AA27C0}" type="presOf" srcId="{7FB7610F-47F9-4332-9088-5E689544826A}" destId="{9C60FABC-9C5E-461F-9C7E-8005FCC5FB28}" srcOrd="0" destOrd="0" presId="urn:microsoft.com/office/officeart/2005/8/layout/list1"/>
    <dgm:cxn modelId="{F5EE93C0-C744-40F2-99EA-54E9CC30B7EC}" type="presOf" srcId="{CF26682B-06DD-497E-B47B-A5E0EE0C112C}" destId="{D90AC7E5-203B-4E15-8CE5-49B4DADC9BBA}" srcOrd="1" destOrd="0" presId="urn:microsoft.com/office/officeart/2005/8/layout/list1"/>
    <dgm:cxn modelId="{CCE96DC1-32F6-408F-A4BF-3E17A8306B9A}" type="presOf" srcId="{7FB7610F-47F9-4332-9088-5E689544826A}" destId="{33D0ACCF-BF3C-4738-B29A-15FED02708A8}" srcOrd="1" destOrd="0" presId="urn:microsoft.com/office/officeart/2005/8/layout/list1"/>
    <dgm:cxn modelId="{7A25A5C8-D201-49F5-88E9-BED9707A68FB}" type="presOf" srcId="{6B4809E5-1410-4256-B4B7-1429B810C6B4}" destId="{AD3C22DE-91DE-4713-AB45-BA7512DCC296}" srcOrd="1" destOrd="0" presId="urn:microsoft.com/office/officeart/2005/8/layout/list1"/>
    <dgm:cxn modelId="{398AAECF-7EB0-403E-83CA-6DCEED263BCF}" type="presOf" srcId="{CB85EC8C-874A-4159-B6E8-93E549769901}" destId="{A574F9A0-02EF-4D0C-B9CD-E4316CBA2480}" srcOrd="0" destOrd="0" presId="urn:microsoft.com/office/officeart/2005/8/layout/list1"/>
    <dgm:cxn modelId="{0922BDD0-C1FC-4E80-815B-AF789FC8383F}" srcId="{EA545760-86F2-43FC-A57E-BF99D2CDBC1C}" destId="{6281040E-7A2D-46CD-93B4-6986D9106EAB}" srcOrd="8" destOrd="0" parTransId="{412C32CD-B56F-4D4B-B5CE-0FE96DD879A0}" sibTransId="{8073C919-C3B5-459B-9F70-447BCD7D4EB0}"/>
    <dgm:cxn modelId="{546E6CD5-5460-4775-9753-B7454189C0C1}" type="presOf" srcId="{233AAFED-2B2F-493F-819F-2C58B205189F}" destId="{4C686741-44FA-4E9F-A6D3-E31743E5C3F3}" srcOrd="0" destOrd="0" presId="urn:microsoft.com/office/officeart/2005/8/layout/list1"/>
    <dgm:cxn modelId="{819D66D6-502A-460E-80D6-AD7C49AFB429}" srcId="{EA545760-86F2-43FC-A57E-BF99D2CDBC1C}" destId="{384326FD-C8AF-45AB-92E2-C38247171B92}" srcOrd="10" destOrd="0" parTransId="{E03D067D-D58E-417B-A232-7D8B8E08E0F3}" sibTransId="{F155D614-5C7A-4434-85F4-C4317936EF42}"/>
    <dgm:cxn modelId="{582A83E4-E0F9-4B0D-AF09-3931ACDBAAF3}" type="presOf" srcId="{359AC521-5457-4289-954B-F4838F58325E}" destId="{105A7D45-7368-4107-83DC-797375864F21}" srcOrd="1" destOrd="0" presId="urn:microsoft.com/office/officeart/2005/8/layout/list1"/>
    <dgm:cxn modelId="{411279EE-E33F-4872-9E93-1DDCAD341566}" type="presOf" srcId="{384326FD-C8AF-45AB-92E2-C38247171B92}" destId="{702559EB-BC81-4C80-BF08-252CA90B52D4}" srcOrd="1" destOrd="0" presId="urn:microsoft.com/office/officeart/2005/8/layout/list1"/>
    <dgm:cxn modelId="{6604C0E8-1E83-48EA-8645-68C8A0163840}" type="presParOf" srcId="{C5380720-046F-4F2C-98B4-3273B08AAF65}" destId="{65D5811E-4A2B-4F91-90E7-4AAE2E4FB0F4}" srcOrd="0" destOrd="0" presId="urn:microsoft.com/office/officeart/2005/8/layout/list1"/>
    <dgm:cxn modelId="{FF626DBA-BDB3-4C45-BB7D-5D030D348C1E}" type="presParOf" srcId="{65D5811E-4A2B-4F91-90E7-4AAE2E4FB0F4}" destId="{435C9505-3C9F-44D0-B848-377CB7F92BB1}" srcOrd="0" destOrd="0" presId="urn:microsoft.com/office/officeart/2005/8/layout/list1"/>
    <dgm:cxn modelId="{C04BF681-B1BC-47FE-9D64-D80C8155992D}" type="presParOf" srcId="{65D5811E-4A2B-4F91-90E7-4AAE2E4FB0F4}" destId="{306B2307-8C5C-40BB-833B-98370895B6E7}" srcOrd="1" destOrd="0" presId="urn:microsoft.com/office/officeart/2005/8/layout/list1"/>
    <dgm:cxn modelId="{282943E2-3454-4167-A902-759014BF20B9}" type="presParOf" srcId="{C5380720-046F-4F2C-98B4-3273B08AAF65}" destId="{15EA3210-56A9-41AD-ACE9-8819DA27E5FA}" srcOrd="1" destOrd="0" presId="urn:microsoft.com/office/officeart/2005/8/layout/list1"/>
    <dgm:cxn modelId="{06561A8A-6544-407B-B5D0-6E70DC9AF7F5}" type="presParOf" srcId="{C5380720-046F-4F2C-98B4-3273B08AAF65}" destId="{FDEAB674-1A17-4CF2-9F60-1E30056576CD}" srcOrd="2" destOrd="0" presId="urn:microsoft.com/office/officeart/2005/8/layout/list1"/>
    <dgm:cxn modelId="{A3BC1287-D68C-4A16-803C-6D7224FA470A}" type="presParOf" srcId="{C5380720-046F-4F2C-98B4-3273B08AAF65}" destId="{1D05EAC0-BCF3-466D-9DB6-2DB6865E40C5}" srcOrd="3" destOrd="0" presId="urn:microsoft.com/office/officeart/2005/8/layout/list1"/>
    <dgm:cxn modelId="{3D7DCEEB-4602-4774-BA35-17CB579B936C}" type="presParOf" srcId="{C5380720-046F-4F2C-98B4-3273B08AAF65}" destId="{7C55562E-99AB-4216-80F2-5A716BD2875F}" srcOrd="4" destOrd="0" presId="urn:microsoft.com/office/officeart/2005/8/layout/list1"/>
    <dgm:cxn modelId="{EDBD2178-A228-4EB0-A46F-C93E32CDE94F}" type="presParOf" srcId="{7C55562E-99AB-4216-80F2-5A716BD2875F}" destId="{CFE15C63-EAE1-48FD-8143-1DE7AAB9B531}" srcOrd="0" destOrd="0" presId="urn:microsoft.com/office/officeart/2005/8/layout/list1"/>
    <dgm:cxn modelId="{3D0EC867-26BD-4C3A-B666-C96E83CD381A}" type="presParOf" srcId="{7C55562E-99AB-4216-80F2-5A716BD2875F}" destId="{AD3C22DE-91DE-4713-AB45-BA7512DCC296}" srcOrd="1" destOrd="0" presId="urn:microsoft.com/office/officeart/2005/8/layout/list1"/>
    <dgm:cxn modelId="{88A768C5-900F-414D-8463-B64F687585D1}" type="presParOf" srcId="{C5380720-046F-4F2C-98B4-3273B08AAF65}" destId="{6552EEC3-46C7-4A29-ACCD-474AB2071A87}" srcOrd="5" destOrd="0" presId="urn:microsoft.com/office/officeart/2005/8/layout/list1"/>
    <dgm:cxn modelId="{6E868235-06C5-4955-B72D-BEBF7D2D13A7}" type="presParOf" srcId="{C5380720-046F-4F2C-98B4-3273B08AAF65}" destId="{5C075A32-EDF8-4A9D-BB13-840583727569}" srcOrd="6" destOrd="0" presId="urn:microsoft.com/office/officeart/2005/8/layout/list1"/>
    <dgm:cxn modelId="{98815FFE-8C78-4D1C-8380-5B024843D5D7}" type="presParOf" srcId="{C5380720-046F-4F2C-98B4-3273B08AAF65}" destId="{B7BC4458-82B3-48D6-B858-3B9718C8C9DA}" srcOrd="7" destOrd="0" presId="urn:microsoft.com/office/officeart/2005/8/layout/list1"/>
    <dgm:cxn modelId="{8AEDF667-651F-462D-BFA8-1C415C813CB4}" type="presParOf" srcId="{C5380720-046F-4F2C-98B4-3273B08AAF65}" destId="{CE068742-8171-4ECE-84C0-222EFE3B3B9A}" srcOrd="8" destOrd="0" presId="urn:microsoft.com/office/officeart/2005/8/layout/list1"/>
    <dgm:cxn modelId="{63A8C491-C2E3-4CD1-887F-36110F3AC04B}" type="presParOf" srcId="{CE068742-8171-4ECE-84C0-222EFE3B3B9A}" destId="{1E88E37C-A7EC-4C11-82A4-E7B1C4FD4ED7}" srcOrd="0" destOrd="0" presId="urn:microsoft.com/office/officeart/2005/8/layout/list1"/>
    <dgm:cxn modelId="{CE19C276-0AB9-4394-A11B-EB860036DAE7}" type="presParOf" srcId="{CE068742-8171-4ECE-84C0-222EFE3B3B9A}" destId="{105A7D45-7368-4107-83DC-797375864F21}" srcOrd="1" destOrd="0" presId="urn:microsoft.com/office/officeart/2005/8/layout/list1"/>
    <dgm:cxn modelId="{8DE41F71-D8EA-4F47-9C39-A94AF24CD4FD}" type="presParOf" srcId="{C5380720-046F-4F2C-98B4-3273B08AAF65}" destId="{1CA74636-CA2F-44AE-960F-2FAFF7118477}" srcOrd="9" destOrd="0" presId="urn:microsoft.com/office/officeart/2005/8/layout/list1"/>
    <dgm:cxn modelId="{CDF52784-5EBD-405D-9BB8-57DB3C9D189E}" type="presParOf" srcId="{C5380720-046F-4F2C-98B4-3273B08AAF65}" destId="{47F05EFD-CD3D-4D60-B448-59DEA4E8819A}" srcOrd="10" destOrd="0" presId="urn:microsoft.com/office/officeart/2005/8/layout/list1"/>
    <dgm:cxn modelId="{1648FC2E-903C-4190-9342-62832223E69C}" type="presParOf" srcId="{C5380720-046F-4F2C-98B4-3273B08AAF65}" destId="{D7EF95DE-6DD1-44EC-8433-59861ABE06A0}" srcOrd="11" destOrd="0" presId="urn:microsoft.com/office/officeart/2005/8/layout/list1"/>
    <dgm:cxn modelId="{9A8C0AC7-D11C-4374-BD73-02DC91227CAC}" type="presParOf" srcId="{C5380720-046F-4F2C-98B4-3273B08AAF65}" destId="{6194BD58-79FC-43D6-B680-0BBEC185870D}" srcOrd="12" destOrd="0" presId="urn:microsoft.com/office/officeart/2005/8/layout/list1"/>
    <dgm:cxn modelId="{991169DB-D254-4CCE-8D4A-4B82FAB4492C}" type="presParOf" srcId="{6194BD58-79FC-43D6-B680-0BBEC185870D}" destId="{1B776E6A-C998-4F53-9F37-559E74875DBD}" srcOrd="0" destOrd="0" presId="urn:microsoft.com/office/officeart/2005/8/layout/list1"/>
    <dgm:cxn modelId="{33767028-5F31-4DEE-AC13-360CD0766C88}" type="presParOf" srcId="{6194BD58-79FC-43D6-B680-0BBEC185870D}" destId="{49971974-808F-4678-B2B8-E6748CC91C42}" srcOrd="1" destOrd="0" presId="urn:microsoft.com/office/officeart/2005/8/layout/list1"/>
    <dgm:cxn modelId="{7CBED426-FDF0-48EB-AB1A-C054C807D8EF}" type="presParOf" srcId="{C5380720-046F-4F2C-98B4-3273B08AAF65}" destId="{D54D08DC-B351-460B-8FEB-557A3AAC2C47}" srcOrd="13" destOrd="0" presId="urn:microsoft.com/office/officeart/2005/8/layout/list1"/>
    <dgm:cxn modelId="{D38B3B13-A9A6-44E0-BE37-8421791FED83}" type="presParOf" srcId="{C5380720-046F-4F2C-98B4-3273B08AAF65}" destId="{88CEFAF0-2524-4E0C-8A60-C04C2A84E8FE}" srcOrd="14" destOrd="0" presId="urn:microsoft.com/office/officeart/2005/8/layout/list1"/>
    <dgm:cxn modelId="{EB263D83-39D7-4137-AAB8-FFBE083D5342}" type="presParOf" srcId="{C5380720-046F-4F2C-98B4-3273B08AAF65}" destId="{A994D185-EDFA-4029-AE84-71CC4F732349}" srcOrd="15" destOrd="0" presId="urn:microsoft.com/office/officeart/2005/8/layout/list1"/>
    <dgm:cxn modelId="{A7414375-59C3-4C99-86B7-BCEDF0C10434}" type="presParOf" srcId="{C5380720-046F-4F2C-98B4-3273B08AAF65}" destId="{C8861F12-1D58-41CD-8DCA-842231A0EE4A}" srcOrd="16" destOrd="0" presId="urn:microsoft.com/office/officeart/2005/8/layout/list1"/>
    <dgm:cxn modelId="{BC431970-83C8-4DB9-BEC3-8C9AAA796943}" type="presParOf" srcId="{C8861F12-1D58-41CD-8DCA-842231A0EE4A}" destId="{9C60FABC-9C5E-461F-9C7E-8005FCC5FB28}" srcOrd="0" destOrd="0" presId="urn:microsoft.com/office/officeart/2005/8/layout/list1"/>
    <dgm:cxn modelId="{491DB59B-54AA-4499-AE54-E73809980A44}" type="presParOf" srcId="{C8861F12-1D58-41CD-8DCA-842231A0EE4A}" destId="{33D0ACCF-BF3C-4738-B29A-15FED02708A8}" srcOrd="1" destOrd="0" presId="urn:microsoft.com/office/officeart/2005/8/layout/list1"/>
    <dgm:cxn modelId="{4BF8EBB0-7D36-4BFB-9B08-396E81224A22}" type="presParOf" srcId="{C5380720-046F-4F2C-98B4-3273B08AAF65}" destId="{4C533B95-A1DA-4164-902B-EA06852388BC}" srcOrd="17" destOrd="0" presId="urn:microsoft.com/office/officeart/2005/8/layout/list1"/>
    <dgm:cxn modelId="{04984DD0-36A6-49B5-94CD-6C0BFAB77450}" type="presParOf" srcId="{C5380720-046F-4F2C-98B4-3273B08AAF65}" destId="{D2D76005-0CED-41A6-871E-3C4F6DEA4691}" srcOrd="18" destOrd="0" presId="urn:microsoft.com/office/officeart/2005/8/layout/list1"/>
    <dgm:cxn modelId="{BC741D0D-92A2-4E1A-A803-6E69253679F3}" type="presParOf" srcId="{C5380720-046F-4F2C-98B4-3273B08AAF65}" destId="{4C6F8355-824B-4DA5-B1DD-3B156E59ABB3}" srcOrd="19" destOrd="0" presId="urn:microsoft.com/office/officeart/2005/8/layout/list1"/>
    <dgm:cxn modelId="{D4D86535-E754-4B1F-939F-A7EED9DFDB7B}" type="presParOf" srcId="{C5380720-046F-4F2C-98B4-3273B08AAF65}" destId="{338C921D-C624-430C-806E-CC8613B5886A}" srcOrd="20" destOrd="0" presId="urn:microsoft.com/office/officeart/2005/8/layout/list1"/>
    <dgm:cxn modelId="{D5CB47A4-706F-48D7-B8CA-282DE65FC12B}" type="presParOf" srcId="{338C921D-C624-430C-806E-CC8613B5886A}" destId="{4C686741-44FA-4E9F-A6D3-E31743E5C3F3}" srcOrd="0" destOrd="0" presId="urn:microsoft.com/office/officeart/2005/8/layout/list1"/>
    <dgm:cxn modelId="{BF516CF3-64C7-4AFE-8161-A561353CA177}" type="presParOf" srcId="{338C921D-C624-430C-806E-CC8613B5886A}" destId="{C0F2D4D7-3CEE-497F-93F9-72750CF0E166}" srcOrd="1" destOrd="0" presId="urn:microsoft.com/office/officeart/2005/8/layout/list1"/>
    <dgm:cxn modelId="{6239EAE4-6BD2-4D8D-8CE4-5AB6D6EF6852}" type="presParOf" srcId="{C5380720-046F-4F2C-98B4-3273B08AAF65}" destId="{61E9894C-8693-490D-B37C-C7510A59E326}" srcOrd="21" destOrd="0" presId="urn:microsoft.com/office/officeart/2005/8/layout/list1"/>
    <dgm:cxn modelId="{7794F334-B3B3-4356-8D31-9634C314D4BF}" type="presParOf" srcId="{C5380720-046F-4F2C-98B4-3273B08AAF65}" destId="{3FFBFD65-40B4-46FC-81A3-5440F3CCB8B2}" srcOrd="22" destOrd="0" presId="urn:microsoft.com/office/officeart/2005/8/layout/list1"/>
    <dgm:cxn modelId="{134ED35F-21FB-49FF-A221-624BF5CFF3D3}" type="presParOf" srcId="{C5380720-046F-4F2C-98B4-3273B08AAF65}" destId="{DAF479D9-9253-4187-AFB2-EE41FB0D7BB1}" srcOrd="23" destOrd="0" presId="urn:microsoft.com/office/officeart/2005/8/layout/list1"/>
    <dgm:cxn modelId="{276ADD4C-1EE7-45FE-BE79-D7AC58989CE8}" type="presParOf" srcId="{C5380720-046F-4F2C-98B4-3273B08AAF65}" destId="{D0404D4D-C503-4AE5-97EA-344480B5C66A}" srcOrd="24" destOrd="0" presId="urn:microsoft.com/office/officeart/2005/8/layout/list1"/>
    <dgm:cxn modelId="{2097A9BB-1941-453D-8655-86B6EBC76638}" type="presParOf" srcId="{D0404D4D-C503-4AE5-97EA-344480B5C66A}" destId="{4783446A-B77C-4457-B8A5-276AC409DC33}" srcOrd="0" destOrd="0" presId="urn:microsoft.com/office/officeart/2005/8/layout/list1"/>
    <dgm:cxn modelId="{71D95792-A205-4CEF-AC47-5CF4E623A968}" type="presParOf" srcId="{D0404D4D-C503-4AE5-97EA-344480B5C66A}" destId="{CD01EEAC-80A2-4516-B072-18340168E013}" srcOrd="1" destOrd="0" presId="urn:microsoft.com/office/officeart/2005/8/layout/list1"/>
    <dgm:cxn modelId="{29FBC512-CD40-451F-A040-9B9B70099D18}" type="presParOf" srcId="{C5380720-046F-4F2C-98B4-3273B08AAF65}" destId="{59956851-3926-4EA6-8C8B-D215095733CD}" srcOrd="25" destOrd="0" presId="urn:microsoft.com/office/officeart/2005/8/layout/list1"/>
    <dgm:cxn modelId="{F6C6AC90-C389-478A-BA7C-0376AC68C289}" type="presParOf" srcId="{C5380720-046F-4F2C-98B4-3273B08AAF65}" destId="{F095A111-0EB0-4163-8F0B-1E583D9ED9A1}" srcOrd="26" destOrd="0" presId="urn:microsoft.com/office/officeart/2005/8/layout/list1"/>
    <dgm:cxn modelId="{7F4ABE0B-3FB1-4F1B-80CB-F3D6F57B7BBD}" type="presParOf" srcId="{C5380720-046F-4F2C-98B4-3273B08AAF65}" destId="{E58D3DCE-B53D-4F30-8AAB-E2D7D021C91E}" srcOrd="27" destOrd="0" presId="urn:microsoft.com/office/officeart/2005/8/layout/list1"/>
    <dgm:cxn modelId="{EB0BB897-15DE-4A96-811A-8B86E5919EDC}" type="presParOf" srcId="{C5380720-046F-4F2C-98B4-3273B08AAF65}" destId="{9C9AF036-D416-4897-8472-785EEE14D5AE}" srcOrd="28" destOrd="0" presId="urn:microsoft.com/office/officeart/2005/8/layout/list1"/>
    <dgm:cxn modelId="{C310DE79-5626-48BB-BB86-8413A1C89BA9}" type="presParOf" srcId="{9C9AF036-D416-4897-8472-785EEE14D5AE}" destId="{B914B61B-7CA7-481F-88C1-7261274CEE16}" srcOrd="0" destOrd="0" presId="urn:microsoft.com/office/officeart/2005/8/layout/list1"/>
    <dgm:cxn modelId="{A161F54D-C60A-4365-BB95-534FB74C4F99}" type="presParOf" srcId="{9C9AF036-D416-4897-8472-785EEE14D5AE}" destId="{D90AC7E5-203B-4E15-8CE5-49B4DADC9BBA}" srcOrd="1" destOrd="0" presId="urn:microsoft.com/office/officeart/2005/8/layout/list1"/>
    <dgm:cxn modelId="{A1DA7EA5-E5C0-4F89-9ADE-32A7FA2B2876}" type="presParOf" srcId="{C5380720-046F-4F2C-98B4-3273B08AAF65}" destId="{3D8C07A4-43B0-4D97-83A5-FCE6251DDB12}" srcOrd="29" destOrd="0" presId="urn:microsoft.com/office/officeart/2005/8/layout/list1"/>
    <dgm:cxn modelId="{56F74AA1-31F1-41FE-8BB0-DC686E0A7091}" type="presParOf" srcId="{C5380720-046F-4F2C-98B4-3273B08AAF65}" destId="{4EA77B9B-4589-449C-AE3C-5FAA7AD0657E}" srcOrd="30" destOrd="0" presId="urn:microsoft.com/office/officeart/2005/8/layout/list1"/>
    <dgm:cxn modelId="{C334905A-5D12-4F30-938F-BD5308F0345E}" type="presParOf" srcId="{C5380720-046F-4F2C-98B4-3273B08AAF65}" destId="{59FFF696-F411-492D-8B10-FFA7B8B67635}" srcOrd="31" destOrd="0" presId="urn:microsoft.com/office/officeart/2005/8/layout/list1"/>
    <dgm:cxn modelId="{7B469822-1F53-4D1C-949D-51EFC3D9D29B}" type="presParOf" srcId="{C5380720-046F-4F2C-98B4-3273B08AAF65}" destId="{7C8FAD1F-BD85-4392-AF12-BC94715DE7B6}" srcOrd="32" destOrd="0" presId="urn:microsoft.com/office/officeart/2005/8/layout/list1"/>
    <dgm:cxn modelId="{2CACFC5C-FC48-49B7-A5DD-D6DC5F8B4E81}" type="presParOf" srcId="{7C8FAD1F-BD85-4392-AF12-BC94715DE7B6}" destId="{2616A9A3-A0FD-4F66-8648-0D8C2E4438A7}" srcOrd="0" destOrd="0" presId="urn:microsoft.com/office/officeart/2005/8/layout/list1"/>
    <dgm:cxn modelId="{3F0F2D2C-DF4F-4D4C-B952-483EC35CC4F4}" type="presParOf" srcId="{7C8FAD1F-BD85-4392-AF12-BC94715DE7B6}" destId="{E6EC11E3-6D41-4275-8B24-1DE866E84961}" srcOrd="1" destOrd="0" presId="urn:microsoft.com/office/officeart/2005/8/layout/list1"/>
    <dgm:cxn modelId="{074ACB6F-CCFB-4AB9-A6A6-54410C9FC91F}" type="presParOf" srcId="{C5380720-046F-4F2C-98B4-3273B08AAF65}" destId="{7F0F89B8-3EC9-46B0-A839-3739D4A1F4FE}" srcOrd="33" destOrd="0" presId="urn:microsoft.com/office/officeart/2005/8/layout/list1"/>
    <dgm:cxn modelId="{D27144D9-609C-40BB-AFE0-4E333F62F6CD}" type="presParOf" srcId="{C5380720-046F-4F2C-98B4-3273B08AAF65}" destId="{8A9AC515-D9B6-4091-A009-878CB9296F07}" srcOrd="34" destOrd="0" presId="urn:microsoft.com/office/officeart/2005/8/layout/list1"/>
    <dgm:cxn modelId="{A0A91A40-384B-422B-9A75-AB34397F0A74}" type="presParOf" srcId="{C5380720-046F-4F2C-98B4-3273B08AAF65}" destId="{1CBAF53E-312F-4E69-AE23-00B4FC7A8C3E}" srcOrd="35" destOrd="0" presId="urn:microsoft.com/office/officeart/2005/8/layout/list1"/>
    <dgm:cxn modelId="{2F8A79DC-7F07-409D-BC65-585652F5D465}" type="presParOf" srcId="{C5380720-046F-4F2C-98B4-3273B08AAF65}" destId="{E6F02F07-1F5A-48A5-8C57-F6CD772537C0}" srcOrd="36" destOrd="0" presId="urn:microsoft.com/office/officeart/2005/8/layout/list1"/>
    <dgm:cxn modelId="{59059214-1F47-4E93-A32D-BAE23B931006}" type="presParOf" srcId="{E6F02F07-1F5A-48A5-8C57-F6CD772537C0}" destId="{96FFB3EB-3A0C-45DB-8A89-274FC1F20A00}" srcOrd="0" destOrd="0" presId="urn:microsoft.com/office/officeart/2005/8/layout/list1"/>
    <dgm:cxn modelId="{177C9EC9-C7B0-4549-9A0A-DBE4AF940379}" type="presParOf" srcId="{E6F02F07-1F5A-48A5-8C57-F6CD772537C0}" destId="{EE5FE3E6-770C-43BC-B47E-649E5AF348AC}" srcOrd="1" destOrd="0" presId="urn:microsoft.com/office/officeart/2005/8/layout/list1"/>
    <dgm:cxn modelId="{4D84588E-1A39-45C5-8D40-0296630ED41D}" type="presParOf" srcId="{C5380720-046F-4F2C-98B4-3273B08AAF65}" destId="{C4FA9989-0666-4568-82BB-848BF7F562FB}" srcOrd="37" destOrd="0" presId="urn:microsoft.com/office/officeart/2005/8/layout/list1"/>
    <dgm:cxn modelId="{7BD0BFAF-0BED-41AB-82E6-E284C3C208F0}" type="presParOf" srcId="{C5380720-046F-4F2C-98B4-3273B08AAF65}" destId="{B472583B-047D-495E-B96E-097312E9C7B4}" srcOrd="38" destOrd="0" presId="urn:microsoft.com/office/officeart/2005/8/layout/list1"/>
    <dgm:cxn modelId="{9FC62F54-F5B4-4DFD-A8A2-D06F60F3C609}" type="presParOf" srcId="{C5380720-046F-4F2C-98B4-3273B08AAF65}" destId="{8EA524B8-BE89-4E3E-83FE-2433C8F9CCD4}" srcOrd="39" destOrd="0" presId="urn:microsoft.com/office/officeart/2005/8/layout/list1"/>
    <dgm:cxn modelId="{E8E64F94-A647-477C-860C-A96EC8A08C03}" type="presParOf" srcId="{C5380720-046F-4F2C-98B4-3273B08AAF65}" destId="{4A6BF09A-4CC8-4A6E-A7AC-02901692498B}" srcOrd="40" destOrd="0" presId="urn:microsoft.com/office/officeart/2005/8/layout/list1"/>
    <dgm:cxn modelId="{2893F2FC-0505-45D0-A351-228AACDC5F7F}" type="presParOf" srcId="{4A6BF09A-4CC8-4A6E-A7AC-02901692498B}" destId="{4B2D8B93-6BB7-4A21-B3A2-D0E534358FA4}" srcOrd="0" destOrd="0" presId="urn:microsoft.com/office/officeart/2005/8/layout/list1"/>
    <dgm:cxn modelId="{FBEC9239-D3BE-451A-A4E4-30F1CBC8F8A7}" type="presParOf" srcId="{4A6BF09A-4CC8-4A6E-A7AC-02901692498B}" destId="{702559EB-BC81-4C80-BF08-252CA90B52D4}" srcOrd="1" destOrd="0" presId="urn:microsoft.com/office/officeart/2005/8/layout/list1"/>
    <dgm:cxn modelId="{29363BFD-FF90-4A5E-B7E4-1D27EAAF79C7}" type="presParOf" srcId="{C5380720-046F-4F2C-98B4-3273B08AAF65}" destId="{81B29B35-A209-427F-B2E5-876DED362168}" srcOrd="41" destOrd="0" presId="urn:microsoft.com/office/officeart/2005/8/layout/list1"/>
    <dgm:cxn modelId="{2948E651-750C-4961-8CA6-FC172C3B12DD}" type="presParOf" srcId="{C5380720-046F-4F2C-98B4-3273B08AAF65}" destId="{178579AE-50AD-484B-84AD-A539803E9B45}" srcOrd="42" destOrd="0" presId="urn:microsoft.com/office/officeart/2005/8/layout/list1"/>
    <dgm:cxn modelId="{C8D06395-9B3A-41A5-92C5-CF9D321C1007}" type="presParOf" srcId="{C5380720-046F-4F2C-98B4-3273B08AAF65}" destId="{26802C86-0651-4D69-87D2-E2149276E3B9}" srcOrd="43" destOrd="0" presId="urn:microsoft.com/office/officeart/2005/8/layout/list1"/>
    <dgm:cxn modelId="{D79A37DE-5E12-4457-AED2-D218A77773AE}" type="presParOf" srcId="{C5380720-046F-4F2C-98B4-3273B08AAF65}" destId="{274A6104-3033-45DB-84AA-ADAD30922850}" srcOrd="44" destOrd="0" presId="urn:microsoft.com/office/officeart/2005/8/layout/list1"/>
    <dgm:cxn modelId="{9969E34D-DB31-42EB-A26B-5A08B6F5B666}" type="presParOf" srcId="{274A6104-3033-45DB-84AA-ADAD30922850}" destId="{A574F9A0-02EF-4D0C-B9CD-E4316CBA2480}" srcOrd="0" destOrd="0" presId="urn:microsoft.com/office/officeart/2005/8/layout/list1"/>
    <dgm:cxn modelId="{F026C48D-8091-4460-B691-A913CF080E24}" type="presParOf" srcId="{274A6104-3033-45DB-84AA-ADAD30922850}" destId="{50A58BBA-0C94-4884-9294-EA0602E67714}" srcOrd="1" destOrd="0" presId="urn:microsoft.com/office/officeart/2005/8/layout/list1"/>
    <dgm:cxn modelId="{40AF6BCB-17A9-47CE-92E9-51792421416D}" type="presParOf" srcId="{C5380720-046F-4F2C-98B4-3273B08AAF65}" destId="{5C30E7E2-74CC-4614-A5E0-4240D4A7EBC2}" srcOrd="45" destOrd="0" presId="urn:microsoft.com/office/officeart/2005/8/layout/list1"/>
    <dgm:cxn modelId="{6ABE5CA8-9406-4AF4-AAB5-9416C26DA665}" type="presParOf" srcId="{C5380720-046F-4F2C-98B4-3273B08AAF65}" destId="{44C16C00-DCEC-444C-A58F-9E6944AE0EB7}" srcOrd="4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2D4B1D-8C2E-4463-88DA-F7F0AD5D07BD}" type="doc">
      <dgm:prSet loTypeId="urn:microsoft.com/office/officeart/2005/8/layout/h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l-GR"/>
        </a:p>
      </dgm:t>
    </dgm:pt>
    <dgm:pt modelId="{61E2744E-FCD6-4F62-B811-DCCB6870C64D}">
      <dgm:prSet phldrT="[Κείμενο]"/>
      <dgm:spPr/>
      <dgm:t>
        <a:bodyPr/>
        <a:lstStyle/>
        <a:p>
          <a:r>
            <a:rPr lang="en-US" dirty="0"/>
            <a:t>Alzheimer Disease</a:t>
          </a:r>
          <a:endParaRPr lang="el-GR" dirty="0"/>
        </a:p>
      </dgm:t>
    </dgm:pt>
    <dgm:pt modelId="{CE303A87-3DA1-4956-9E45-3317BFAC4623}" type="parTrans" cxnId="{481E791D-E2C7-4D6B-B960-D99CCB419CCC}">
      <dgm:prSet/>
      <dgm:spPr/>
      <dgm:t>
        <a:bodyPr/>
        <a:lstStyle/>
        <a:p>
          <a:endParaRPr lang="el-GR"/>
        </a:p>
      </dgm:t>
    </dgm:pt>
    <dgm:pt modelId="{A7A915D3-CCD1-4911-B5AE-4BB2DACC5195}" type="sibTrans" cxnId="{481E791D-E2C7-4D6B-B960-D99CCB419CCC}">
      <dgm:prSet/>
      <dgm:spPr/>
      <dgm:t>
        <a:bodyPr/>
        <a:lstStyle/>
        <a:p>
          <a:endParaRPr lang="el-GR"/>
        </a:p>
      </dgm:t>
    </dgm:pt>
    <dgm:pt modelId="{225857D3-F312-4C3F-9B03-7532A765D3B4}">
      <dgm:prSet phldrT="[Κείμενο]"/>
      <dgm:spPr/>
      <dgm:t>
        <a:bodyPr/>
        <a:lstStyle/>
        <a:p>
          <a:r>
            <a:rPr lang="en-US" dirty="0"/>
            <a:t>AD primarily affects memory and cognitive functions, beginning with memory loss and progressing to severe confusion and disorientation.</a:t>
          </a:r>
          <a:endParaRPr lang="el-GR" dirty="0"/>
        </a:p>
      </dgm:t>
    </dgm:pt>
    <dgm:pt modelId="{B78955A7-2BD7-444D-8318-5E7A23F6B525}" type="parTrans" cxnId="{5D1C678C-FCC8-464D-ABDE-686F289BC273}">
      <dgm:prSet/>
      <dgm:spPr/>
      <dgm:t>
        <a:bodyPr/>
        <a:lstStyle/>
        <a:p>
          <a:endParaRPr lang="el-GR"/>
        </a:p>
      </dgm:t>
    </dgm:pt>
    <dgm:pt modelId="{D2B9CDA8-386C-49B0-999A-8177FEFA5715}" type="sibTrans" cxnId="{5D1C678C-FCC8-464D-ABDE-686F289BC273}">
      <dgm:prSet/>
      <dgm:spPr/>
      <dgm:t>
        <a:bodyPr/>
        <a:lstStyle/>
        <a:p>
          <a:endParaRPr lang="el-GR"/>
        </a:p>
      </dgm:t>
    </dgm:pt>
    <dgm:pt modelId="{D97993B9-E555-4755-8A85-F0EA3ABB8507}">
      <dgm:prSet phldrT="[Κείμενο]"/>
      <dgm:spPr/>
      <dgm:t>
        <a:bodyPr/>
        <a:lstStyle/>
        <a:p>
          <a:r>
            <a:rPr lang="en-US" dirty="0"/>
            <a:t>Frontotemporal Dementia</a:t>
          </a:r>
          <a:endParaRPr lang="el-GR" dirty="0"/>
        </a:p>
      </dgm:t>
    </dgm:pt>
    <dgm:pt modelId="{3859D895-26EC-49BE-885D-CD2FF1678D96}" type="parTrans" cxnId="{33A1EE85-EA2B-4FE0-9BFB-B4AB23867765}">
      <dgm:prSet/>
      <dgm:spPr/>
      <dgm:t>
        <a:bodyPr/>
        <a:lstStyle/>
        <a:p>
          <a:endParaRPr lang="el-GR"/>
        </a:p>
      </dgm:t>
    </dgm:pt>
    <dgm:pt modelId="{D9A1761A-7B1B-461D-8D0C-9CC0FB042602}" type="sibTrans" cxnId="{33A1EE85-EA2B-4FE0-9BFB-B4AB23867765}">
      <dgm:prSet/>
      <dgm:spPr/>
      <dgm:t>
        <a:bodyPr/>
        <a:lstStyle/>
        <a:p>
          <a:endParaRPr lang="el-GR"/>
        </a:p>
      </dgm:t>
    </dgm:pt>
    <dgm:pt modelId="{2337B2F9-AFD1-47F2-A21A-E8F44F08AEF5}">
      <dgm:prSet phldrT="[Κείμενο]"/>
      <dgm:spPr/>
      <dgm:t>
        <a:bodyPr/>
        <a:lstStyle/>
        <a:p>
          <a:r>
            <a:rPr lang="en-US" dirty="0"/>
            <a:t>FTD primarily affects behavior, personality, and language, often appearing earlier in life (before age 65).</a:t>
          </a:r>
          <a:endParaRPr lang="el-GR" dirty="0"/>
        </a:p>
      </dgm:t>
    </dgm:pt>
    <dgm:pt modelId="{F70C69C4-A55A-4573-8C94-C77370F93B88}" type="parTrans" cxnId="{B4F8DD35-D0EE-4A0B-BA37-C812C3E7F4EC}">
      <dgm:prSet/>
      <dgm:spPr/>
      <dgm:t>
        <a:bodyPr/>
        <a:lstStyle/>
        <a:p>
          <a:endParaRPr lang="el-GR"/>
        </a:p>
      </dgm:t>
    </dgm:pt>
    <dgm:pt modelId="{348BAE56-307C-4213-8F9F-9F0E3CF81AD7}" type="sibTrans" cxnId="{B4F8DD35-D0EE-4A0B-BA37-C812C3E7F4EC}">
      <dgm:prSet/>
      <dgm:spPr/>
      <dgm:t>
        <a:bodyPr/>
        <a:lstStyle/>
        <a:p>
          <a:endParaRPr lang="el-GR"/>
        </a:p>
      </dgm:t>
    </dgm:pt>
    <dgm:pt modelId="{BF1A4BC2-8D3C-4B79-A032-829E2B7D87BC}">
      <dgm:prSet/>
      <dgm:spPr/>
      <dgm:t>
        <a:bodyPr/>
        <a:lstStyle/>
        <a:p>
          <a:r>
            <a:rPr lang="en-US"/>
            <a:t>It is marked by the buildup of amyloid plaques and tau tangles in the brain, leading to neuronal death, particularly in the hippocampus.</a:t>
          </a:r>
          <a:endParaRPr lang="el-GR"/>
        </a:p>
      </dgm:t>
    </dgm:pt>
    <dgm:pt modelId="{3C9D4486-BFE0-4AF7-8A0E-D94C85764797}" type="parTrans" cxnId="{A1AFACDF-30CF-422F-977F-8E3F8DFB15E2}">
      <dgm:prSet/>
      <dgm:spPr/>
      <dgm:t>
        <a:bodyPr/>
        <a:lstStyle/>
        <a:p>
          <a:endParaRPr lang="el-GR"/>
        </a:p>
      </dgm:t>
    </dgm:pt>
    <dgm:pt modelId="{1649404E-97B9-4F7C-A730-C3F61497CB93}" type="sibTrans" cxnId="{A1AFACDF-30CF-422F-977F-8E3F8DFB15E2}">
      <dgm:prSet/>
      <dgm:spPr/>
      <dgm:t>
        <a:bodyPr/>
        <a:lstStyle/>
        <a:p>
          <a:endParaRPr lang="el-GR"/>
        </a:p>
      </dgm:t>
    </dgm:pt>
    <dgm:pt modelId="{BB118C2F-5746-44E5-91C6-1D104989629A}">
      <dgm:prSet/>
      <dgm:spPr/>
      <dgm:t>
        <a:bodyPr/>
        <a:lstStyle/>
        <a:p>
          <a:r>
            <a:rPr lang="en-US" dirty="0"/>
            <a:t>It results from the degeneration of the frontal and temporal lobes due to abnormal proteins like tau, TDP-43, and FUS, causing dramatic personality and emotional changes.</a:t>
          </a:r>
          <a:endParaRPr lang="el-GR" dirty="0"/>
        </a:p>
      </dgm:t>
    </dgm:pt>
    <dgm:pt modelId="{00D6A37B-D816-47F3-92B7-3F90928446ED}" type="parTrans" cxnId="{47F622BC-B543-47E4-B50D-2A2508B25817}">
      <dgm:prSet/>
      <dgm:spPr/>
      <dgm:t>
        <a:bodyPr/>
        <a:lstStyle/>
        <a:p>
          <a:endParaRPr lang="el-GR"/>
        </a:p>
      </dgm:t>
    </dgm:pt>
    <dgm:pt modelId="{E1EC4B56-6B35-4AEB-94E2-A22466BFEBB4}" type="sibTrans" cxnId="{47F622BC-B543-47E4-B50D-2A2508B25817}">
      <dgm:prSet/>
      <dgm:spPr/>
      <dgm:t>
        <a:bodyPr/>
        <a:lstStyle/>
        <a:p>
          <a:endParaRPr lang="el-GR"/>
        </a:p>
      </dgm:t>
    </dgm:pt>
    <dgm:pt modelId="{5C1EC4F5-8DCE-493F-82DA-2C1841DD37C9}" type="pres">
      <dgm:prSet presAssocID="{002D4B1D-8C2E-4463-88DA-F7F0AD5D07BD}" presName="Name0" presStyleCnt="0">
        <dgm:presLayoutVars>
          <dgm:dir/>
          <dgm:animLvl val="lvl"/>
          <dgm:resizeHandles val="exact"/>
        </dgm:presLayoutVars>
      </dgm:prSet>
      <dgm:spPr/>
    </dgm:pt>
    <dgm:pt modelId="{EB62EE64-E82D-4B22-AEB8-707C7C8237E4}" type="pres">
      <dgm:prSet presAssocID="{61E2744E-FCD6-4F62-B811-DCCB6870C64D}" presName="composite" presStyleCnt="0"/>
      <dgm:spPr/>
    </dgm:pt>
    <dgm:pt modelId="{088A3AAD-2248-4500-9CB9-DC43CF202BA1}" type="pres">
      <dgm:prSet presAssocID="{61E2744E-FCD6-4F62-B811-DCCB6870C64D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DE1C13DB-D99A-4478-B610-270BBA3A3008}" type="pres">
      <dgm:prSet presAssocID="{61E2744E-FCD6-4F62-B811-DCCB6870C64D}" presName="desTx" presStyleLbl="alignAccFollowNode1" presStyleIdx="0" presStyleCnt="2">
        <dgm:presLayoutVars>
          <dgm:bulletEnabled val="1"/>
        </dgm:presLayoutVars>
      </dgm:prSet>
      <dgm:spPr/>
    </dgm:pt>
    <dgm:pt modelId="{DB3F5690-37D9-40AA-9307-0E39F2DEF8ED}" type="pres">
      <dgm:prSet presAssocID="{A7A915D3-CCD1-4911-B5AE-4BB2DACC5195}" presName="space" presStyleCnt="0"/>
      <dgm:spPr/>
    </dgm:pt>
    <dgm:pt modelId="{F7AEB0F9-7D14-4BF0-9B5B-A68601DCD4F9}" type="pres">
      <dgm:prSet presAssocID="{D97993B9-E555-4755-8A85-F0EA3ABB8507}" presName="composite" presStyleCnt="0"/>
      <dgm:spPr/>
    </dgm:pt>
    <dgm:pt modelId="{D32E7E52-4D22-41CE-8DB2-2A780DBD119F}" type="pres">
      <dgm:prSet presAssocID="{D97993B9-E555-4755-8A85-F0EA3ABB8507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6DB843D4-F0AB-4D29-A1E8-5DCBC4EEA5A2}" type="pres">
      <dgm:prSet presAssocID="{D97993B9-E555-4755-8A85-F0EA3ABB8507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481E791D-E2C7-4D6B-B960-D99CCB419CCC}" srcId="{002D4B1D-8C2E-4463-88DA-F7F0AD5D07BD}" destId="{61E2744E-FCD6-4F62-B811-DCCB6870C64D}" srcOrd="0" destOrd="0" parTransId="{CE303A87-3DA1-4956-9E45-3317BFAC4623}" sibTransId="{A7A915D3-CCD1-4911-B5AE-4BB2DACC5195}"/>
    <dgm:cxn modelId="{B4F8DD35-D0EE-4A0B-BA37-C812C3E7F4EC}" srcId="{D97993B9-E555-4755-8A85-F0EA3ABB8507}" destId="{2337B2F9-AFD1-47F2-A21A-E8F44F08AEF5}" srcOrd="0" destOrd="0" parTransId="{F70C69C4-A55A-4573-8C94-C77370F93B88}" sibTransId="{348BAE56-307C-4213-8F9F-9F0E3CF81AD7}"/>
    <dgm:cxn modelId="{F6F5D26A-63A9-45F9-95AE-540DD987C9D6}" type="presOf" srcId="{61E2744E-FCD6-4F62-B811-DCCB6870C64D}" destId="{088A3AAD-2248-4500-9CB9-DC43CF202BA1}" srcOrd="0" destOrd="0" presId="urn:microsoft.com/office/officeart/2005/8/layout/hList1"/>
    <dgm:cxn modelId="{33A1EE85-EA2B-4FE0-9BFB-B4AB23867765}" srcId="{002D4B1D-8C2E-4463-88DA-F7F0AD5D07BD}" destId="{D97993B9-E555-4755-8A85-F0EA3ABB8507}" srcOrd="1" destOrd="0" parTransId="{3859D895-26EC-49BE-885D-CD2FF1678D96}" sibTransId="{D9A1761A-7B1B-461D-8D0C-9CC0FB042602}"/>
    <dgm:cxn modelId="{5D1C678C-FCC8-464D-ABDE-686F289BC273}" srcId="{61E2744E-FCD6-4F62-B811-DCCB6870C64D}" destId="{225857D3-F312-4C3F-9B03-7532A765D3B4}" srcOrd="0" destOrd="0" parTransId="{B78955A7-2BD7-444D-8318-5E7A23F6B525}" sibTransId="{D2B9CDA8-386C-49B0-999A-8177FEFA5715}"/>
    <dgm:cxn modelId="{3009028D-F39D-4291-A78D-A68E8F1EB3D7}" type="presOf" srcId="{2337B2F9-AFD1-47F2-A21A-E8F44F08AEF5}" destId="{6DB843D4-F0AB-4D29-A1E8-5DCBC4EEA5A2}" srcOrd="0" destOrd="0" presId="urn:microsoft.com/office/officeart/2005/8/layout/hList1"/>
    <dgm:cxn modelId="{F520969B-2967-4B9B-9D97-F408E55F7A79}" type="presOf" srcId="{BF1A4BC2-8D3C-4B79-A032-829E2B7D87BC}" destId="{DE1C13DB-D99A-4478-B610-270BBA3A3008}" srcOrd="0" destOrd="1" presId="urn:microsoft.com/office/officeart/2005/8/layout/hList1"/>
    <dgm:cxn modelId="{E1DFA0A7-8F80-4082-A7D1-8D1466CF0C95}" type="presOf" srcId="{D97993B9-E555-4755-8A85-F0EA3ABB8507}" destId="{D32E7E52-4D22-41CE-8DB2-2A780DBD119F}" srcOrd="0" destOrd="0" presId="urn:microsoft.com/office/officeart/2005/8/layout/hList1"/>
    <dgm:cxn modelId="{47F622BC-B543-47E4-B50D-2A2508B25817}" srcId="{D97993B9-E555-4755-8A85-F0EA3ABB8507}" destId="{BB118C2F-5746-44E5-91C6-1D104989629A}" srcOrd="1" destOrd="0" parTransId="{00D6A37B-D816-47F3-92B7-3F90928446ED}" sibTransId="{E1EC4B56-6B35-4AEB-94E2-A22466BFEBB4}"/>
    <dgm:cxn modelId="{367C10CF-1896-4902-896B-F8433C336B99}" type="presOf" srcId="{002D4B1D-8C2E-4463-88DA-F7F0AD5D07BD}" destId="{5C1EC4F5-8DCE-493F-82DA-2C1841DD37C9}" srcOrd="0" destOrd="0" presId="urn:microsoft.com/office/officeart/2005/8/layout/hList1"/>
    <dgm:cxn modelId="{A1AFACDF-30CF-422F-977F-8E3F8DFB15E2}" srcId="{61E2744E-FCD6-4F62-B811-DCCB6870C64D}" destId="{BF1A4BC2-8D3C-4B79-A032-829E2B7D87BC}" srcOrd="1" destOrd="0" parTransId="{3C9D4486-BFE0-4AF7-8A0E-D94C85764797}" sibTransId="{1649404E-97B9-4F7C-A730-C3F61497CB93}"/>
    <dgm:cxn modelId="{C0C0E9F6-AAEC-4ACE-8863-550542280A4A}" type="presOf" srcId="{225857D3-F312-4C3F-9B03-7532A765D3B4}" destId="{DE1C13DB-D99A-4478-B610-270BBA3A3008}" srcOrd="0" destOrd="0" presId="urn:microsoft.com/office/officeart/2005/8/layout/hList1"/>
    <dgm:cxn modelId="{42D1D0FE-104B-49EC-8F30-20687E67213E}" type="presOf" srcId="{BB118C2F-5746-44E5-91C6-1D104989629A}" destId="{6DB843D4-F0AB-4D29-A1E8-5DCBC4EEA5A2}" srcOrd="0" destOrd="1" presId="urn:microsoft.com/office/officeart/2005/8/layout/hList1"/>
    <dgm:cxn modelId="{9220A627-74DD-4250-A294-E719D73442B7}" type="presParOf" srcId="{5C1EC4F5-8DCE-493F-82DA-2C1841DD37C9}" destId="{EB62EE64-E82D-4B22-AEB8-707C7C8237E4}" srcOrd="0" destOrd="0" presId="urn:microsoft.com/office/officeart/2005/8/layout/hList1"/>
    <dgm:cxn modelId="{A1392B4E-5A3B-42F8-B983-96E040661EE5}" type="presParOf" srcId="{EB62EE64-E82D-4B22-AEB8-707C7C8237E4}" destId="{088A3AAD-2248-4500-9CB9-DC43CF202BA1}" srcOrd="0" destOrd="0" presId="urn:microsoft.com/office/officeart/2005/8/layout/hList1"/>
    <dgm:cxn modelId="{FAF6422A-4466-44EA-890D-6EE75240C7F1}" type="presParOf" srcId="{EB62EE64-E82D-4B22-AEB8-707C7C8237E4}" destId="{DE1C13DB-D99A-4478-B610-270BBA3A3008}" srcOrd="1" destOrd="0" presId="urn:microsoft.com/office/officeart/2005/8/layout/hList1"/>
    <dgm:cxn modelId="{9417A94E-2DB1-46B6-A639-882BAE8ECCAE}" type="presParOf" srcId="{5C1EC4F5-8DCE-493F-82DA-2C1841DD37C9}" destId="{DB3F5690-37D9-40AA-9307-0E39F2DEF8ED}" srcOrd="1" destOrd="0" presId="urn:microsoft.com/office/officeart/2005/8/layout/hList1"/>
    <dgm:cxn modelId="{CAC1D297-5CFA-410B-A626-91E6AD690071}" type="presParOf" srcId="{5C1EC4F5-8DCE-493F-82DA-2C1841DD37C9}" destId="{F7AEB0F9-7D14-4BF0-9B5B-A68601DCD4F9}" srcOrd="2" destOrd="0" presId="urn:microsoft.com/office/officeart/2005/8/layout/hList1"/>
    <dgm:cxn modelId="{0FE66CD2-AAA3-4E52-97A0-36AFE2C58A9D}" type="presParOf" srcId="{F7AEB0F9-7D14-4BF0-9B5B-A68601DCD4F9}" destId="{D32E7E52-4D22-41CE-8DB2-2A780DBD119F}" srcOrd="0" destOrd="0" presId="urn:microsoft.com/office/officeart/2005/8/layout/hList1"/>
    <dgm:cxn modelId="{7108BC2F-DB30-49BE-A18E-2E76362AFFED}" type="presParOf" srcId="{F7AEB0F9-7D14-4BF0-9B5B-A68601DCD4F9}" destId="{6DB843D4-F0AB-4D29-A1E8-5DCBC4EEA5A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DEE5E7D-C4C3-4DB9-B408-847F6B2EEAF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3EE7EF-5ED1-4E42-A07B-07BC46DECAB5}">
      <dgm:prSet phldrT="[Text]" phldr="0"/>
      <dgm:spPr/>
      <dgm:t>
        <a:bodyPr/>
        <a:lstStyle/>
        <a:p>
          <a:r>
            <a:rPr lang="en-US" dirty="0"/>
            <a:t>Spectral Domain</a:t>
          </a:r>
        </a:p>
      </dgm:t>
    </dgm:pt>
    <dgm:pt modelId="{A751304B-4231-4AD1-AEBC-85F55E78E84C}" type="parTrans" cxnId="{8ECB79D2-E193-4A95-BF87-897C300ED560}">
      <dgm:prSet/>
      <dgm:spPr/>
      <dgm:t>
        <a:bodyPr/>
        <a:lstStyle/>
        <a:p>
          <a:endParaRPr lang="en-US"/>
        </a:p>
      </dgm:t>
    </dgm:pt>
    <dgm:pt modelId="{0CF52990-EB43-4F47-95C8-237EC022C614}" type="sibTrans" cxnId="{8ECB79D2-E193-4A95-BF87-897C300ED560}">
      <dgm:prSet/>
      <dgm:spPr/>
      <dgm:t>
        <a:bodyPr/>
        <a:lstStyle/>
        <a:p>
          <a:endParaRPr lang="en-US"/>
        </a:p>
      </dgm:t>
    </dgm:pt>
    <dgm:pt modelId="{6EB4196B-5A48-434E-AC53-69F9029E86CF}">
      <dgm:prSet phldrT="[Text]"/>
      <dgm:spPr/>
      <dgm:t>
        <a:bodyPr/>
        <a:lstStyle/>
        <a:p>
          <a:pPr algn="ctr">
            <a:buFont typeface="Wingdings" panose="05000000000000000000" pitchFamily="2" charset="2"/>
            <a:buChar char="Ø"/>
          </a:pPr>
          <a:r>
            <a:rPr lang="en-US" dirty="0"/>
            <a:t>Computed using </a:t>
          </a:r>
          <a:r>
            <a:rPr lang="en-US" b="1" i="1" dirty="0"/>
            <a:t>Welch’s method</a:t>
          </a:r>
          <a:endParaRPr lang="en-US" i="1" dirty="0"/>
        </a:p>
      </dgm:t>
    </dgm:pt>
    <dgm:pt modelId="{E456083E-7D38-45EA-851E-98C3964C63F4}" type="parTrans" cxnId="{ACDBE8B1-2AD3-4FD8-B46B-E39AD2B93AFC}">
      <dgm:prSet/>
      <dgm:spPr/>
      <dgm:t>
        <a:bodyPr/>
        <a:lstStyle/>
        <a:p>
          <a:endParaRPr lang="en-US"/>
        </a:p>
      </dgm:t>
    </dgm:pt>
    <dgm:pt modelId="{DA198841-6A3A-4404-B63F-0922AE6BC760}" type="sibTrans" cxnId="{ACDBE8B1-2AD3-4FD8-B46B-E39AD2B93AFC}">
      <dgm:prSet/>
      <dgm:spPr/>
      <dgm:t>
        <a:bodyPr/>
        <a:lstStyle/>
        <a:p>
          <a:endParaRPr lang="en-US"/>
        </a:p>
      </dgm:t>
    </dgm:pt>
    <dgm:pt modelId="{61124F29-61B6-45A8-8E35-1379CF91E719}">
      <dgm:prSet phldrT="[Text]" phldr="0"/>
      <dgm:spPr/>
      <dgm:t>
        <a:bodyPr/>
        <a:lstStyle/>
        <a:p>
          <a:r>
            <a:rPr lang="en-US" dirty="0"/>
            <a:t>Complexity Domain</a:t>
          </a:r>
        </a:p>
      </dgm:t>
    </dgm:pt>
    <dgm:pt modelId="{02A3B39C-C3D1-4267-A8A5-2FBC7EA7FD1D}" type="parTrans" cxnId="{3762B38E-2639-496F-86F0-8BA8F1158E0B}">
      <dgm:prSet/>
      <dgm:spPr/>
      <dgm:t>
        <a:bodyPr/>
        <a:lstStyle/>
        <a:p>
          <a:endParaRPr lang="en-US"/>
        </a:p>
      </dgm:t>
    </dgm:pt>
    <dgm:pt modelId="{43F22FFF-B46F-450F-8F92-82304EFF7302}" type="sibTrans" cxnId="{3762B38E-2639-496F-86F0-8BA8F1158E0B}">
      <dgm:prSet/>
      <dgm:spPr/>
      <dgm:t>
        <a:bodyPr/>
        <a:lstStyle/>
        <a:p>
          <a:endParaRPr lang="en-US"/>
        </a:p>
      </dgm:t>
    </dgm:pt>
    <dgm:pt modelId="{AA745C5F-594C-4D0A-8163-D367B91FD20E}">
      <dgm:prSet phldrT="[Text]"/>
      <dgm:spPr/>
      <dgm:t>
        <a:bodyPr/>
        <a:lstStyle/>
        <a:p>
          <a:pPr algn="ctr">
            <a:buFont typeface="Wingdings" panose="05000000000000000000" pitchFamily="2" charset="2"/>
            <a:buChar char="Ø"/>
          </a:pPr>
          <a:r>
            <a:rPr lang="en-US" dirty="0"/>
            <a:t>Capture</a:t>
          </a:r>
        </a:p>
      </dgm:t>
    </dgm:pt>
    <dgm:pt modelId="{BD9285F2-22D8-40DE-9245-98FA1FE54245}" type="parTrans" cxnId="{4EFAED6F-C64E-44A4-B7E5-F0E980357160}">
      <dgm:prSet/>
      <dgm:spPr/>
      <dgm:t>
        <a:bodyPr/>
        <a:lstStyle/>
        <a:p>
          <a:endParaRPr lang="en-US"/>
        </a:p>
      </dgm:t>
    </dgm:pt>
    <dgm:pt modelId="{6D2A029B-A44C-4AF4-8C56-D46D828AC612}" type="sibTrans" cxnId="{4EFAED6F-C64E-44A4-B7E5-F0E980357160}">
      <dgm:prSet/>
      <dgm:spPr/>
      <dgm:t>
        <a:bodyPr/>
        <a:lstStyle/>
        <a:p>
          <a:endParaRPr lang="en-US"/>
        </a:p>
      </dgm:t>
    </dgm:pt>
    <dgm:pt modelId="{22658C59-176E-4F24-A952-0A5997700F68}">
      <dgm:prSet phldrT="[Text]" phldr="0"/>
      <dgm:spPr/>
      <dgm:t>
        <a:bodyPr/>
        <a:lstStyle/>
        <a:p>
          <a:r>
            <a:rPr lang="en-US" dirty="0"/>
            <a:t>Functional Connectivity</a:t>
          </a:r>
        </a:p>
      </dgm:t>
    </dgm:pt>
    <dgm:pt modelId="{D82D86D2-39ED-4E40-9238-254924FD1FD6}" type="parTrans" cxnId="{D010A094-1757-4471-8EBC-6CB6BE96345D}">
      <dgm:prSet/>
      <dgm:spPr/>
      <dgm:t>
        <a:bodyPr/>
        <a:lstStyle/>
        <a:p>
          <a:endParaRPr lang="en-US"/>
        </a:p>
      </dgm:t>
    </dgm:pt>
    <dgm:pt modelId="{500A4000-9F7B-47F4-AFFB-F669E0D100FC}" type="sibTrans" cxnId="{D010A094-1757-4471-8EBC-6CB6BE96345D}">
      <dgm:prSet/>
      <dgm:spPr/>
      <dgm:t>
        <a:bodyPr/>
        <a:lstStyle/>
        <a:p>
          <a:endParaRPr lang="en-US"/>
        </a:p>
      </dgm:t>
    </dgm:pt>
    <dgm:pt modelId="{A7711451-B106-45BA-A124-62DD78250F5D}">
      <dgm:prSet phldrT="[Text]" phldr="0"/>
      <dgm:spPr/>
      <dgm:t>
        <a:bodyPr/>
        <a:lstStyle/>
        <a:p>
          <a:pPr algn="ctr">
            <a:buFont typeface="Wingdings" panose="05000000000000000000" pitchFamily="2" charset="2"/>
            <a:buChar char="Ø"/>
          </a:pPr>
          <a:r>
            <a:rPr lang="en-US" dirty="0"/>
            <a:t> Quantifies </a:t>
          </a:r>
          <a:r>
            <a:rPr lang="en-US" b="1" i="1" dirty="0"/>
            <a:t>synchronization across EEG channels</a:t>
          </a:r>
          <a:endParaRPr lang="en-US" i="1" dirty="0"/>
        </a:p>
      </dgm:t>
    </dgm:pt>
    <dgm:pt modelId="{62394C4A-B83C-4A0D-9E21-ACF32A4F1C96}" type="parTrans" cxnId="{C794D489-89F3-493B-A74A-B325CDA4236C}">
      <dgm:prSet/>
      <dgm:spPr/>
      <dgm:t>
        <a:bodyPr/>
        <a:lstStyle/>
        <a:p>
          <a:endParaRPr lang="en-US"/>
        </a:p>
      </dgm:t>
    </dgm:pt>
    <dgm:pt modelId="{14B91B63-09BA-4C64-A77A-3C006D8B384C}" type="sibTrans" cxnId="{C794D489-89F3-493B-A74A-B325CDA4236C}">
      <dgm:prSet/>
      <dgm:spPr/>
      <dgm:t>
        <a:bodyPr/>
        <a:lstStyle/>
        <a:p>
          <a:endParaRPr lang="en-US"/>
        </a:p>
      </dgm:t>
    </dgm:pt>
    <dgm:pt modelId="{7BADE288-A746-42AD-92C0-262D49514612}">
      <dgm:prSet/>
      <dgm:spPr/>
      <dgm:t>
        <a:bodyPr/>
        <a:lstStyle/>
        <a:p>
          <a:r>
            <a:rPr lang="en-US" dirty="0"/>
            <a:t>Time Domain</a:t>
          </a:r>
        </a:p>
      </dgm:t>
    </dgm:pt>
    <dgm:pt modelId="{959AF098-9518-4FB3-A79E-7063AC6FC68D}" type="parTrans" cxnId="{858E4882-7F59-4244-84B7-8E39EE3DEEB0}">
      <dgm:prSet/>
      <dgm:spPr/>
      <dgm:t>
        <a:bodyPr/>
        <a:lstStyle/>
        <a:p>
          <a:endParaRPr lang="en-US"/>
        </a:p>
      </dgm:t>
    </dgm:pt>
    <dgm:pt modelId="{2D76FAC2-1EB5-43E5-8B16-C2216CAE9133}" type="sibTrans" cxnId="{858E4882-7F59-4244-84B7-8E39EE3DEEB0}">
      <dgm:prSet/>
      <dgm:spPr/>
      <dgm:t>
        <a:bodyPr/>
        <a:lstStyle/>
        <a:p>
          <a:endParaRPr lang="en-US"/>
        </a:p>
      </dgm:t>
    </dgm:pt>
    <dgm:pt modelId="{2E50E1E2-7225-4A5F-8E2A-B7E547D6A168}">
      <dgm:prSet/>
      <dgm:spPr/>
      <dgm:t>
        <a:bodyPr/>
        <a:lstStyle/>
        <a:p>
          <a:pPr algn="ctr">
            <a:buFont typeface="Arial" panose="020B0604020202020204" pitchFamily="34" charset="0"/>
            <a:buNone/>
          </a:pPr>
          <a:r>
            <a:rPr lang="el-GR" i="1" dirty="0"/>
            <a:t>δ (0.5–4 </a:t>
          </a:r>
          <a:r>
            <a:rPr lang="en-US" i="1" dirty="0"/>
            <a:t>Hz), </a:t>
          </a:r>
          <a:r>
            <a:rPr lang="el-GR" i="1" dirty="0"/>
            <a:t>θ (4–8 </a:t>
          </a:r>
          <a:r>
            <a:rPr lang="en-US" i="1" dirty="0"/>
            <a:t>Hz), </a:t>
          </a:r>
          <a:r>
            <a:rPr lang="el-GR" i="1" dirty="0"/>
            <a:t>α (8–13 </a:t>
          </a:r>
          <a:r>
            <a:rPr lang="en-US" i="1" dirty="0"/>
            <a:t>Hz), </a:t>
          </a:r>
          <a:r>
            <a:rPr lang="el-GR" i="1" dirty="0"/>
            <a:t>β (13–25 </a:t>
          </a:r>
          <a:r>
            <a:rPr lang="en-US" i="1" dirty="0"/>
            <a:t>Hz), </a:t>
          </a:r>
          <a:r>
            <a:rPr lang="el-GR" i="1" dirty="0"/>
            <a:t>γ (25–45 </a:t>
          </a:r>
          <a:r>
            <a:rPr lang="en-US" i="1" dirty="0"/>
            <a:t>Hz)</a:t>
          </a:r>
        </a:p>
      </dgm:t>
    </dgm:pt>
    <dgm:pt modelId="{3D7B8E64-60DE-4924-AD1F-4EB7C4A44AFA}" type="parTrans" cxnId="{9EF336A0-910D-4633-B584-EDAF2B7DCAAB}">
      <dgm:prSet/>
      <dgm:spPr/>
      <dgm:t>
        <a:bodyPr/>
        <a:lstStyle/>
        <a:p>
          <a:endParaRPr lang="en-US"/>
        </a:p>
      </dgm:t>
    </dgm:pt>
    <dgm:pt modelId="{AF93B945-BFE8-400A-A144-0E7A8CE7E1D9}" type="sibTrans" cxnId="{9EF336A0-910D-4633-B584-EDAF2B7DCAA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F3BAFF9-5945-4272-A32D-4B17838DFE58}">
          <dgm:prSet/>
          <dgm:spPr/>
          <dgm:t>
            <a:bodyPr/>
            <a:lstStyle/>
            <a:p>
              <a:pPr algn="ctr">
                <a:buFont typeface="Wingdings" panose="05000000000000000000" pitchFamily="2" charset="2"/>
                <a:buChar char="Ø"/>
              </a:pPr>
              <a:r>
                <a:rPr lang="en-US" b="1" dirty="0"/>
                <a:t>Relative Band Power (RBP):</a:t>
              </a:r>
              <a:br>
                <a:rPr lang="en-US" dirty="0"/>
              </a:br>
              <a14:m>
                <m:oMath xmlns:m="http://schemas.openxmlformats.org/officeDocument/2006/math">
                  <m:r>
                    <a:rPr lang="en-US" i="1">
                      <a:latin typeface="Cambria Math" panose="02040503050406030204" pitchFamily="18" charset="0"/>
                    </a:rPr>
                    <m:t>𝑅𝐵𝑃</m:t>
                  </m:r>
                  <m:r>
                    <a:rPr lang="en-US" i="1">
                      <a:latin typeface="Cambria Math" panose="02040503050406030204" pitchFamily="18" charset="0"/>
                    </a:rPr>
                    <m:t>=</m:t>
                  </m:r>
                  <m:sSub>
                    <m:sSubPr>
                      <m:ctrlPr>
                        <a:rPr lang="ar-AE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</m:e>
                    <m:sub>
                      <m:r>
                        <a:rPr lang="ar-AE" i="1">
                          <a:latin typeface="Cambria Math" panose="02040503050406030204" pitchFamily="18" charset="0"/>
                        </a:rPr>
                        <m:t>𝑏𝑎𝑛𝑑</m:t>
                      </m:r>
                    </m:sub>
                  </m:sSub>
                  <m:r>
                    <a:rPr lang="ar-AE" i="1">
                      <a:latin typeface="Cambria Math" panose="02040503050406030204" pitchFamily="18" charset="0"/>
                    </a:rPr>
                    <m:t>/</m:t>
                  </m:r>
                  <m:sSub>
                    <m:sSubPr>
                      <m:ctrlPr>
                        <a:rPr lang="ar-AE" i="1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ar-AE" i="1">
                          <a:latin typeface="Cambria Math" panose="02040503050406030204" pitchFamily="18" charset="0"/>
                        </a:rPr>
                        <m:t>𝑃</m:t>
                      </m:r>
                    </m:e>
                    <m:sub>
                      <m:r>
                        <a:rPr lang="ar-AE" i="1">
                          <a:latin typeface="Cambria Math" panose="02040503050406030204" pitchFamily="18" charset="0"/>
                        </a:rPr>
                        <m:t>𝑡𝑜𝑡𝑎𝑙</m:t>
                      </m:r>
                    </m:sub>
                  </m:sSub>
                </m:oMath>
              </a14:m>
              <a:endParaRPr lang="ar-AE" i="1" dirty="0"/>
            </a:p>
          </dgm:t>
        </dgm:pt>
      </mc:Choice>
      <mc:Fallback xmlns="">
        <dgm:pt modelId="{CF3BAFF9-5945-4272-A32D-4B17838DFE58}">
          <dgm:prSet/>
          <dgm:spPr/>
          <dgm:t>
            <a:bodyPr/>
            <a:lstStyle/>
            <a:p>
              <a:pPr algn="ctr">
                <a:buFont typeface="Wingdings" panose="05000000000000000000" pitchFamily="2" charset="2"/>
                <a:buChar char="Ø"/>
              </a:pPr>
              <a:r>
                <a:rPr lang="en-US" b="1" dirty="0"/>
                <a:t>Relative Band Power (RBP):</a:t>
              </a:r>
              <a:br>
                <a:rPr lang="en-US" dirty="0"/>
              </a:br>
              <a:r>
                <a:rPr lang="en-US" i="0"/>
                <a:t>𝑅𝐵𝑃=</a:t>
              </a:r>
              <a:r>
                <a:rPr lang="ar-AE" i="0"/>
                <a:t>𝑃_𝑏𝑎𝑛𝑑/𝑃_𝑡𝑜𝑡𝑎𝑙</a:t>
              </a:r>
              <a:endParaRPr lang="ar-AE" i="1" dirty="0"/>
            </a:p>
          </dgm:t>
        </dgm:pt>
      </mc:Fallback>
    </mc:AlternateContent>
    <dgm:pt modelId="{E89F93B8-D5A0-47D8-8671-83AAF2D4827B}" type="parTrans" cxnId="{2E62A047-961C-428F-908C-02A4D475F3EC}">
      <dgm:prSet/>
      <dgm:spPr/>
      <dgm:t>
        <a:bodyPr/>
        <a:lstStyle/>
        <a:p>
          <a:endParaRPr lang="en-US"/>
        </a:p>
      </dgm:t>
    </dgm:pt>
    <dgm:pt modelId="{896A812B-E3C3-49D5-9448-570C2A40B5EE}" type="sibTrans" cxnId="{2E62A047-961C-428F-908C-02A4D475F3EC}">
      <dgm:prSet/>
      <dgm:spPr/>
      <dgm:t>
        <a:bodyPr/>
        <a:lstStyle/>
        <a:p>
          <a:endParaRPr lang="en-US"/>
        </a:p>
      </dgm:t>
    </dgm:pt>
    <dgm:pt modelId="{CE0DF016-F23B-4A83-A1F9-E53E55418098}">
      <dgm:prSet/>
      <dgm:spPr/>
      <dgm:t>
        <a:bodyPr/>
        <a:lstStyle/>
        <a:p>
          <a:pPr algn="ctr">
            <a:buFont typeface="Wingdings" panose="05000000000000000000" pitchFamily="2" charset="2"/>
            <a:buChar char="Ø"/>
          </a:pPr>
          <a:r>
            <a:rPr lang="en-US" b="1" dirty="0"/>
            <a:t>Key Ratios:</a:t>
          </a:r>
          <a:endParaRPr lang="en-US" dirty="0"/>
        </a:p>
      </dgm:t>
    </dgm:pt>
    <dgm:pt modelId="{21E392A1-CE08-4DFA-8E90-7B9FAA067341}" type="parTrans" cxnId="{2459C162-8FA6-4B09-9F3E-EDAFDE42FF30}">
      <dgm:prSet/>
      <dgm:spPr/>
      <dgm:t>
        <a:bodyPr/>
        <a:lstStyle/>
        <a:p>
          <a:endParaRPr lang="en-US"/>
        </a:p>
      </dgm:t>
    </dgm:pt>
    <dgm:pt modelId="{3C8825B2-7DC9-44D5-AE6F-F6D9748114D4}" type="sibTrans" cxnId="{2459C162-8FA6-4B09-9F3E-EDAFDE42FF30}">
      <dgm:prSet/>
      <dgm:spPr/>
      <dgm:t>
        <a:bodyPr/>
        <a:lstStyle/>
        <a:p>
          <a:endParaRPr lang="en-US"/>
        </a:p>
      </dgm:t>
    </dgm:pt>
    <dgm:pt modelId="{CFFA1AE3-2BC5-4BDB-9CF8-554F11386C92}">
      <dgm:prSet/>
      <dgm:spPr/>
      <dgm:t>
        <a:bodyPr/>
        <a:lstStyle/>
        <a:p>
          <a:pPr algn="ctr">
            <a:buFont typeface="Arial" panose="020B0604020202020204" pitchFamily="34" charset="0"/>
            <a:buNone/>
          </a:pPr>
          <a:r>
            <a:rPr lang="en-US" b="1" i="1" dirty="0"/>
            <a:t>Alpha/Theta</a:t>
          </a:r>
          <a:endParaRPr lang="en-US" i="1" dirty="0"/>
        </a:p>
      </dgm:t>
    </dgm:pt>
    <dgm:pt modelId="{6B1EBED6-983C-4709-AE16-5519F74A33DE}" type="parTrans" cxnId="{8A459899-2FF3-48C7-A7CC-6BE0EB4354D3}">
      <dgm:prSet/>
      <dgm:spPr/>
      <dgm:t>
        <a:bodyPr/>
        <a:lstStyle/>
        <a:p>
          <a:endParaRPr lang="en-US"/>
        </a:p>
      </dgm:t>
    </dgm:pt>
    <dgm:pt modelId="{4A4979D3-568C-449D-B292-72FEE97EF988}" type="sibTrans" cxnId="{8A459899-2FF3-48C7-A7CC-6BE0EB4354D3}">
      <dgm:prSet/>
      <dgm:spPr/>
      <dgm:t>
        <a:bodyPr/>
        <a:lstStyle/>
        <a:p>
          <a:endParaRPr lang="en-US"/>
        </a:p>
      </dgm:t>
    </dgm:pt>
    <dgm:pt modelId="{15E9601C-E1DF-4D59-8766-75B16A0F2D9E}">
      <dgm:prSet/>
      <dgm:spPr/>
      <dgm:t>
        <a:bodyPr/>
        <a:lstStyle/>
        <a:p>
          <a:pPr algn="ctr">
            <a:buFont typeface="Arial" panose="020B0604020202020204" pitchFamily="34" charset="0"/>
            <a:buNone/>
          </a:pPr>
          <a:r>
            <a:rPr lang="en-US" b="1" i="1" dirty="0"/>
            <a:t>Beta/Theta</a:t>
          </a:r>
          <a:r>
            <a:rPr lang="en-US" i="1" dirty="0"/>
            <a:t> </a:t>
          </a:r>
        </a:p>
      </dgm:t>
    </dgm:pt>
    <dgm:pt modelId="{D9EB1D16-8269-4521-9293-E776913664C8}" type="parTrans" cxnId="{8BE28E88-92B9-4C7B-AE82-24B399938499}">
      <dgm:prSet/>
      <dgm:spPr/>
      <dgm:t>
        <a:bodyPr/>
        <a:lstStyle/>
        <a:p>
          <a:endParaRPr lang="en-US"/>
        </a:p>
      </dgm:t>
    </dgm:pt>
    <dgm:pt modelId="{94A0F378-E34D-4249-8A37-3E273A9DDF6D}" type="sibTrans" cxnId="{8BE28E88-92B9-4C7B-AE82-24B399938499}">
      <dgm:prSet/>
      <dgm:spPr/>
      <dgm:t>
        <a:bodyPr/>
        <a:lstStyle/>
        <a:p>
          <a:endParaRPr lang="en-US"/>
        </a:p>
      </dgm:t>
    </dgm:pt>
    <dgm:pt modelId="{8CB638B5-9640-49B5-B58E-F9962D31A8D3}">
      <dgm:prSet/>
      <dgm:spPr/>
      <dgm:t>
        <a:bodyPr/>
        <a:lstStyle/>
        <a:p>
          <a:pPr algn="ctr">
            <a:buFont typeface="Arial" panose="020B0604020202020204" pitchFamily="34" charset="0"/>
            <a:buNone/>
          </a:pPr>
          <a:r>
            <a:rPr lang="en-US" i="1" dirty="0"/>
            <a:t>executive</a:t>
          </a:r>
        </a:p>
      </dgm:t>
    </dgm:pt>
    <dgm:pt modelId="{7CA9D0E9-FC01-46C4-95D0-396290EA7369}" type="parTrans" cxnId="{C693962A-CADE-47C1-8695-8C73FD0D4CE8}">
      <dgm:prSet/>
      <dgm:spPr/>
      <dgm:t>
        <a:bodyPr/>
        <a:lstStyle/>
        <a:p>
          <a:endParaRPr lang="en-US"/>
        </a:p>
      </dgm:t>
    </dgm:pt>
    <dgm:pt modelId="{CA5FBAFB-D26D-4442-A108-9CAE56F94061}" type="sibTrans" cxnId="{C693962A-CADE-47C1-8695-8C73FD0D4CE8}">
      <dgm:prSet/>
      <dgm:spPr/>
      <dgm:t>
        <a:bodyPr/>
        <a:lstStyle/>
        <a:p>
          <a:endParaRPr lang="en-US"/>
        </a:p>
      </dgm:t>
    </dgm:pt>
    <dgm:pt modelId="{C9FC2CD6-F8E5-441B-89AB-7662589AD81C}">
      <dgm:prSet/>
      <dgm:spPr/>
      <dgm:t>
        <a:bodyPr/>
        <a:lstStyle/>
        <a:p>
          <a:pPr algn="ctr">
            <a:buFont typeface="Arial" panose="020B0604020202020204" pitchFamily="34" charset="0"/>
            <a:buNone/>
          </a:pPr>
          <a:r>
            <a:rPr lang="en-US" i="1" dirty="0"/>
            <a:t>Function</a:t>
          </a:r>
        </a:p>
      </dgm:t>
    </dgm:pt>
    <dgm:pt modelId="{7DCFD6AD-0363-4586-8C6B-73B586371ED7}" type="parTrans" cxnId="{DAF31149-B841-4220-8C6E-B52070E68383}">
      <dgm:prSet/>
      <dgm:spPr/>
      <dgm:t>
        <a:bodyPr/>
        <a:lstStyle/>
        <a:p>
          <a:endParaRPr lang="en-US"/>
        </a:p>
      </dgm:t>
    </dgm:pt>
    <dgm:pt modelId="{8CB67FE0-8644-4334-9D18-046126235229}" type="sibTrans" cxnId="{DAF31149-B841-4220-8C6E-B52070E68383}">
      <dgm:prSet/>
      <dgm:spPr/>
      <dgm:t>
        <a:bodyPr/>
        <a:lstStyle/>
        <a:p>
          <a:endParaRPr lang="en-US"/>
        </a:p>
      </dgm:t>
    </dgm:pt>
    <dgm:pt modelId="{E9F92052-4EC5-4E58-A086-DB565AA6B87B}">
      <dgm:prSet/>
      <dgm:spPr/>
      <dgm:t>
        <a:bodyPr/>
        <a:lstStyle/>
        <a:p>
          <a:pPr algn="ctr">
            <a:buFont typeface="Arial" panose="020B0604020202020204" pitchFamily="34" charset="0"/>
            <a:buNone/>
          </a:pPr>
          <a:r>
            <a:rPr lang="en-US" i="1" dirty="0"/>
            <a:t>attention, </a:t>
          </a:r>
        </a:p>
      </dgm:t>
    </dgm:pt>
    <dgm:pt modelId="{E871B3EC-9768-4DE4-9683-13BC037BFC4B}" type="parTrans" cxnId="{2A87D838-94F1-46AA-A22B-CB1AE29FCABD}">
      <dgm:prSet/>
      <dgm:spPr/>
      <dgm:t>
        <a:bodyPr/>
        <a:lstStyle/>
        <a:p>
          <a:endParaRPr lang="en-US"/>
        </a:p>
      </dgm:t>
    </dgm:pt>
    <dgm:pt modelId="{4573C723-0B83-41F6-ACC2-D191414C6D34}" type="sibTrans" cxnId="{2A87D838-94F1-46AA-A22B-CB1AE29FCABD}">
      <dgm:prSet/>
      <dgm:spPr/>
      <dgm:t>
        <a:bodyPr/>
        <a:lstStyle/>
        <a:p>
          <a:endParaRPr lang="en-US"/>
        </a:p>
      </dgm:t>
    </dgm:pt>
    <dgm:pt modelId="{E8C10A63-30BF-43C0-8CF4-F949765F97F1}">
      <dgm:prSet/>
      <dgm:spPr/>
      <dgm:t>
        <a:bodyPr/>
        <a:lstStyle/>
        <a:p>
          <a:pPr algn="ctr">
            <a:buFont typeface="Arial" panose="020B0604020202020204" pitchFamily="34" charset="0"/>
            <a:buNone/>
          </a:pPr>
          <a:r>
            <a:rPr lang="en-US" i="1" dirty="0"/>
            <a:t> arousal</a:t>
          </a:r>
        </a:p>
      </dgm:t>
    </dgm:pt>
    <dgm:pt modelId="{2ECD33C0-87AB-43A2-A9E6-C83A62093C60}" type="parTrans" cxnId="{9DF123A7-6EC0-42AA-BAA0-012D476EBE42}">
      <dgm:prSet/>
      <dgm:spPr/>
      <dgm:t>
        <a:bodyPr/>
        <a:lstStyle/>
        <a:p>
          <a:endParaRPr lang="en-US"/>
        </a:p>
      </dgm:t>
    </dgm:pt>
    <dgm:pt modelId="{58D5E1F9-39A9-4FA6-906E-0A6E823AF5BE}" type="sibTrans" cxnId="{9DF123A7-6EC0-42AA-BAA0-012D476EBE42}">
      <dgm:prSet/>
      <dgm:spPr/>
      <dgm:t>
        <a:bodyPr/>
        <a:lstStyle/>
        <a:p>
          <a:endParaRPr lang="en-US"/>
        </a:p>
      </dgm:t>
    </dgm:pt>
    <dgm:pt modelId="{7A6EC5B3-CD8C-403D-A992-CCC0DCDED11B}">
      <dgm:prSet/>
      <dgm:spPr/>
      <dgm:t>
        <a:bodyPr/>
        <a:lstStyle/>
        <a:p>
          <a:pPr algn="ctr">
            <a:buFont typeface="Arial" panose="020B0604020202020204" pitchFamily="34" charset="0"/>
            <a:buNone/>
          </a:pPr>
          <a:r>
            <a:rPr lang="en-US" i="1" dirty="0"/>
            <a:t>performance</a:t>
          </a:r>
        </a:p>
      </dgm:t>
    </dgm:pt>
    <dgm:pt modelId="{47EB6790-8D32-4FD1-A093-E382472C9F16}" type="parTrans" cxnId="{D4893D6C-8379-48BB-BDB1-94AF98C5AF66}">
      <dgm:prSet/>
      <dgm:spPr/>
      <dgm:t>
        <a:bodyPr/>
        <a:lstStyle/>
        <a:p>
          <a:endParaRPr lang="en-US"/>
        </a:p>
      </dgm:t>
    </dgm:pt>
    <dgm:pt modelId="{5B2D5401-532C-4807-85BF-2C38EA01ACD2}" type="sibTrans" cxnId="{D4893D6C-8379-48BB-BDB1-94AF98C5AF66}">
      <dgm:prSet/>
      <dgm:spPr/>
      <dgm:t>
        <a:bodyPr/>
        <a:lstStyle/>
        <a:p>
          <a:endParaRPr lang="en-US"/>
        </a:p>
      </dgm:t>
    </dgm:pt>
    <dgm:pt modelId="{2FAB789D-832D-4EDC-9691-FAE517230DFB}">
      <dgm:prSet/>
      <dgm:spPr/>
      <dgm:t>
        <a:bodyPr/>
        <a:lstStyle/>
        <a:p>
          <a:pPr algn="ctr">
            <a:buFont typeface="Arial" panose="020B0604020202020204" pitchFamily="34" charset="0"/>
            <a:buNone/>
          </a:pPr>
          <a:r>
            <a:rPr lang="en-US" i="1" dirty="0"/>
            <a:t> cognitive</a:t>
          </a:r>
        </a:p>
      </dgm:t>
    </dgm:pt>
    <dgm:pt modelId="{7E9E1F2E-54A3-4B84-B5A8-2090223D3715}" type="parTrans" cxnId="{AB9564FE-424A-4443-84A8-A594EAC7991A}">
      <dgm:prSet/>
      <dgm:spPr/>
      <dgm:t>
        <a:bodyPr/>
        <a:lstStyle/>
        <a:p>
          <a:endParaRPr lang="en-US"/>
        </a:p>
      </dgm:t>
    </dgm:pt>
    <dgm:pt modelId="{1F6CA95B-C407-4DFD-9501-1BD77BFF0290}" type="sibTrans" cxnId="{AB9564FE-424A-4443-84A8-A594EAC7991A}">
      <dgm:prSet/>
      <dgm:spPr/>
      <dgm:t>
        <a:bodyPr/>
        <a:lstStyle/>
        <a:p>
          <a:endParaRPr lang="en-US"/>
        </a:p>
      </dgm:t>
    </dgm:pt>
    <dgm:pt modelId="{9FA62C9E-00FA-4B03-BFED-A784CF6ADFCD}">
      <dgm:prSet phldrT="[Text]"/>
      <dgm:spPr/>
      <dgm:t>
        <a:bodyPr/>
        <a:lstStyle/>
        <a:p>
          <a:pPr algn="ctr">
            <a:buFont typeface="Wingdings" panose="05000000000000000000" pitchFamily="2" charset="2"/>
            <a:buChar char="Ø"/>
          </a:pPr>
          <a:r>
            <a:rPr lang="en-US" b="1" dirty="0"/>
            <a:t>EEG frequency bands:</a:t>
          </a:r>
          <a:endParaRPr lang="en-US" i="1" dirty="0"/>
        </a:p>
      </dgm:t>
    </dgm:pt>
    <dgm:pt modelId="{555092CA-4FD9-4CD1-8C4E-1119D7E5850F}" type="parTrans" cxnId="{28EB4129-83FD-4148-BCA4-5CF570002E9D}">
      <dgm:prSet/>
      <dgm:spPr/>
      <dgm:t>
        <a:bodyPr/>
        <a:lstStyle/>
        <a:p>
          <a:endParaRPr lang="en-US"/>
        </a:p>
      </dgm:t>
    </dgm:pt>
    <dgm:pt modelId="{2EEEE4BD-AE48-46CD-9003-626778D5FC59}" type="sibTrans" cxnId="{28EB4129-83FD-4148-BCA4-5CF570002E9D}">
      <dgm:prSet/>
      <dgm:spPr/>
      <dgm:t>
        <a:bodyPr/>
        <a:lstStyle/>
        <a:p>
          <a:endParaRPr lang="en-US"/>
        </a:p>
      </dgm:t>
    </dgm:pt>
    <dgm:pt modelId="{3A9C9C4C-8091-4D60-9DA5-D6A1189E035F}">
      <dgm:prSet/>
      <dgm:spPr/>
      <dgm:t>
        <a:bodyPr/>
        <a:lstStyle/>
        <a:p>
          <a:pPr algn="ctr">
            <a:buFont typeface="Wingdings" panose="05000000000000000000" pitchFamily="2" charset="2"/>
            <a:buChar char="Ø"/>
          </a:pPr>
          <a:r>
            <a:rPr lang="en-US" dirty="0"/>
            <a:t>Capture</a:t>
          </a:r>
        </a:p>
      </dgm:t>
    </dgm:pt>
    <dgm:pt modelId="{E0982255-FFD2-4029-94CC-7F8808BF83F4}" type="parTrans" cxnId="{828D1E0D-DE80-45F5-A1DE-C81156D7DA61}">
      <dgm:prSet/>
      <dgm:spPr/>
      <dgm:t>
        <a:bodyPr/>
        <a:lstStyle/>
        <a:p>
          <a:endParaRPr lang="en-US"/>
        </a:p>
      </dgm:t>
    </dgm:pt>
    <dgm:pt modelId="{DB3A0A0E-C531-49D2-A75C-7EF7A36463A1}" type="sibTrans" cxnId="{828D1E0D-DE80-45F5-A1DE-C81156D7DA61}">
      <dgm:prSet/>
      <dgm:spPr/>
      <dgm:t>
        <a:bodyPr/>
        <a:lstStyle/>
        <a:p>
          <a:endParaRPr lang="en-US"/>
        </a:p>
      </dgm:t>
    </dgm:pt>
    <dgm:pt modelId="{B0182FA8-0788-4B80-8DED-EFBD97E4AFE3}">
      <dgm:prSet/>
      <dgm:spPr/>
      <dgm:t>
        <a:bodyPr/>
        <a:lstStyle/>
        <a:p>
          <a:pPr algn="ctr">
            <a:buFont typeface="Wingdings" panose="05000000000000000000" pitchFamily="2" charset="2"/>
            <a:buChar char="Ø"/>
          </a:pPr>
          <a:r>
            <a:rPr lang="en-US" b="1" dirty="0"/>
            <a:t>Basic statistics</a:t>
          </a:r>
          <a:endParaRPr lang="en-US" dirty="0"/>
        </a:p>
      </dgm:t>
    </dgm:pt>
    <dgm:pt modelId="{5C5EE13C-2024-4A51-B4DC-47AD96F9BF60}" type="parTrans" cxnId="{295CEF8D-198A-4D95-9CC3-5A23FD9F3978}">
      <dgm:prSet/>
      <dgm:spPr/>
      <dgm:t>
        <a:bodyPr/>
        <a:lstStyle/>
        <a:p>
          <a:endParaRPr lang="en-US"/>
        </a:p>
      </dgm:t>
    </dgm:pt>
    <dgm:pt modelId="{E95BE199-31A9-4B5E-92A6-ACFDFBE7D44D}" type="sibTrans" cxnId="{295CEF8D-198A-4D95-9CC3-5A23FD9F3978}">
      <dgm:prSet/>
      <dgm:spPr/>
      <dgm:t>
        <a:bodyPr/>
        <a:lstStyle/>
        <a:p>
          <a:endParaRPr lang="en-US"/>
        </a:p>
      </dgm:t>
    </dgm:pt>
    <dgm:pt modelId="{E55F071A-E3EA-46EB-ADD5-A8F7D0620FC3}">
      <dgm:prSet/>
      <dgm:spPr/>
      <dgm:t>
        <a:bodyPr/>
        <a:lstStyle/>
        <a:p>
          <a:pPr algn="ctr">
            <a:buFont typeface="Wingdings" panose="05000000000000000000" pitchFamily="2" charset="2"/>
            <a:buChar char="Ø"/>
          </a:pPr>
          <a:r>
            <a:rPr lang="en-US" b="1" dirty="0"/>
            <a:t>Additional features:</a:t>
          </a:r>
          <a:endParaRPr lang="en-US" dirty="0"/>
        </a:p>
      </dgm:t>
    </dgm:pt>
    <dgm:pt modelId="{E1A33F01-8762-4A19-91CA-A197EA67EC59}" type="parTrans" cxnId="{EB0A65E4-E431-4410-A0B8-08A0BEF08174}">
      <dgm:prSet/>
      <dgm:spPr/>
      <dgm:t>
        <a:bodyPr/>
        <a:lstStyle/>
        <a:p>
          <a:endParaRPr lang="en-US"/>
        </a:p>
      </dgm:t>
    </dgm:pt>
    <dgm:pt modelId="{FC59F470-28B4-4314-8BB8-33A4042E0B05}" type="sibTrans" cxnId="{EB0A65E4-E431-4410-A0B8-08A0BEF08174}">
      <dgm:prSet/>
      <dgm:spPr/>
      <dgm:t>
        <a:bodyPr/>
        <a:lstStyle/>
        <a:p>
          <a:endParaRPr lang="en-US"/>
        </a:p>
      </dgm:t>
    </dgm:pt>
    <dgm:pt modelId="{BAF8DFE7-F7AF-4970-A63A-D6234A950FD2}">
      <dgm:prSet/>
      <dgm:spPr/>
      <dgm:t>
        <a:bodyPr/>
        <a:lstStyle/>
        <a:p>
          <a:pPr algn="ctr">
            <a:buFont typeface="+mj-lt"/>
            <a:buNone/>
          </a:pPr>
          <a:r>
            <a:rPr lang="en-US" i="1" u="none" dirty="0"/>
            <a:t>Zero-Crossing Rate </a:t>
          </a:r>
          <a:r>
            <a:rPr lang="en-US" dirty="0"/>
            <a:t> </a:t>
          </a:r>
          <a:r>
            <a:rPr lang="en-US" i="1" dirty="0"/>
            <a:t>Root Mean Square </a:t>
          </a:r>
          <a:r>
            <a:rPr lang="en-US" dirty="0"/>
            <a:t> </a:t>
          </a:r>
          <a:r>
            <a:rPr lang="en-US" i="1" dirty="0"/>
            <a:t>Peak-to-Peak</a:t>
          </a:r>
          <a:r>
            <a:rPr lang="en-US" dirty="0"/>
            <a:t> Amplitude</a:t>
          </a:r>
        </a:p>
      </dgm:t>
    </dgm:pt>
    <dgm:pt modelId="{48EB0E87-E3BF-4207-91B8-746E4C89E81B}" type="parTrans" cxnId="{C9A32883-8B7B-47A0-832F-88773CBBDA69}">
      <dgm:prSet/>
      <dgm:spPr/>
      <dgm:t>
        <a:bodyPr/>
        <a:lstStyle/>
        <a:p>
          <a:endParaRPr lang="en-US"/>
        </a:p>
      </dgm:t>
    </dgm:pt>
    <dgm:pt modelId="{BCDB3856-9387-4A75-B44D-6809A4CCFE5A}" type="sibTrans" cxnId="{C9A32883-8B7B-47A0-832F-88773CBBDA69}">
      <dgm:prSet/>
      <dgm:spPr/>
      <dgm:t>
        <a:bodyPr/>
        <a:lstStyle/>
        <a:p>
          <a:endParaRPr lang="en-US"/>
        </a:p>
      </dgm:t>
    </dgm:pt>
    <dgm:pt modelId="{D71D346D-C841-45AB-A297-926D405E5839}">
      <dgm:prSet/>
      <dgm:spPr/>
      <dgm:t>
        <a:bodyPr/>
        <a:lstStyle/>
        <a:p>
          <a:pPr algn="ctr">
            <a:buFont typeface="Wingdings" panose="05000000000000000000" pitchFamily="2" charset="2"/>
            <a:buNone/>
          </a:pPr>
          <a:r>
            <a:rPr lang="en-US" b="1" i="1" dirty="0"/>
            <a:t>signal amplitude, morphology, variability</a:t>
          </a:r>
          <a:endParaRPr lang="en-US" i="1" dirty="0"/>
        </a:p>
      </dgm:t>
    </dgm:pt>
    <dgm:pt modelId="{DD6B467D-B617-441F-BFD5-E35CAE46FD15}" type="parTrans" cxnId="{633C2FCC-F448-41FE-B68F-7C3F2D4C68D0}">
      <dgm:prSet/>
      <dgm:spPr/>
      <dgm:t>
        <a:bodyPr/>
        <a:lstStyle/>
        <a:p>
          <a:endParaRPr lang="en-US"/>
        </a:p>
      </dgm:t>
    </dgm:pt>
    <dgm:pt modelId="{82078A64-BCF0-426B-9904-FD25163AD000}" type="sibTrans" cxnId="{633C2FCC-F448-41FE-B68F-7C3F2D4C68D0}">
      <dgm:prSet/>
      <dgm:spPr/>
      <dgm:t>
        <a:bodyPr/>
        <a:lstStyle/>
        <a:p>
          <a:endParaRPr lang="en-US"/>
        </a:p>
      </dgm:t>
    </dgm:pt>
    <dgm:pt modelId="{505D7C30-B900-4DD8-88FB-4AEF4B9E0A63}">
      <dgm:prSet/>
      <dgm:spPr/>
      <dgm:t>
        <a:bodyPr/>
        <a:lstStyle/>
        <a:p>
          <a:pPr algn="ctr">
            <a:buFont typeface="Wingdings" panose="05000000000000000000" pitchFamily="2" charset="2"/>
            <a:buNone/>
          </a:pPr>
          <a:r>
            <a:rPr lang="en-US" i="1" dirty="0"/>
            <a:t>Mean, SD, Variance, Skewness, Kurtosis</a:t>
          </a:r>
        </a:p>
      </dgm:t>
    </dgm:pt>
    <dgm:pt modelId="{CFF06624-37A3-4E95-978D-70241D43C62B}" type="parTrans" cxnId="{A0045305-C24D-4B28-938B-81B09EC3968F}">
      <dgm:prSet/>
      <dgm:spPr/>
      <dgm:t>
        <a:bodyPr/>
        <a:lstStyle/>
        <a:p>
          <a:endParaRPr lang="en-US"/>
        </a:p>
      </dgm:t>
    </dgm:pt>
    <dgm:pt modelId="{52D373A7-57BC-44AC-8C2D-AFA750ACAA53}" type="sibTrans" cxnId="{A0045305-C24D-4B28-938B-81B09EC3968F}">
      <dgm:prSet/>
      <dgm:spPr/>
      <dgm:t>
        <a:bodyPr/>
        <a:lstStyle/>
        <a:p>
          <a:endParaRPr lang="en-US"/>
        </a:p>
      </dgm:t>
    </dgm:pt>
    <dgm:pt modelId="{00D23D05-5302-42DD-9FFA-1D9654AC8166}">
      <dgm:prSet/>
      <dgm:spPr/>
      <dgm:t>
        <a:bodyPr/>
        <a:lstStyle/>
        <a:p>
          <a:pPr algn="ctr">
            <a:buFont typeface="Wingdings" panose="05000000000000000000" pitchFamily="2" charset="2"/>
            <a:buChar char="Ø"/>
          </a:pPr>
          <a:r>
            <a:rPr lang="en-US" b="1" dirty="0"/>
            <a:t>Hjorth Parameters:</a:t>
          </a:r>
          <a:endParaRPr lang="en-US" dirty="0"/>
        </a:p>
      </dgm:t>
    </dgm:pt>
    <dgm:pt modelId="{90E78639-A67F-4AFB-91B7-B3E7D81F182C}" type="parTrans" cxnId="{F1FE8210-4D8E-4FAF-BB2D-8816810D8EEC}">
      <dgm:prSet/>
      <dgm:spPr/>
      <dgm:t>
        <a:bodyPr/>
        <a:lstStyle/>
        <a:p>
          <a:endParaRPr lang="en-US"/>
        </a:p>
      </dgm:t>
    </dgm:pt>
    <dgm:pt modelId="{F5DB603D-8201-4605-9B39-3EDBA08204A2}" type="sibTrans" cxnId="{F1FE8210-4D8E-4FAF-BB2D-8816810D8EEC}">
      <dgm:prSet/>
      <dgm:spPr/>
      <dgm:t>
        <a:bodyPr/>
        <a:lstStyle/>
        <a:p>
          <a:endParaRPr lang="en-US"/>
        </a:p>
      </dgm:t>
    </dgm:pt>
    <dgm:pt modelId="{37D21DB2-ABE1-443E-94DF-8199CCC7D50E}">
      <dgm:prSet/>
      <dgm:spPr/>
      <dgm:t>
        <a:bodyPr/>
        <a:lstStyle/>
        <a:p>
          <a:pPr algn="ctr">
            <a:buFont typeface="Arial" panose="020B0604020202020204" pitchFamily="34" charset="0"/>
            <a:buNone/>
          </a:pPr>
          <a:r>
            <a:rPr lang="en-US" i="1" dirty="0"/>
            <a:t>Mobility</a:t>
          </a:r>
        </a:p>
      </dgm:t>
    </dgm:pt>
    <dgm:pt modelId="{749AA8BB-1216-4F20-A0AC-CC8441702576}" type="parTrans" cxnId="{D606F725-DE63-47D8-A75D-E176BE5D5B56}">
      <dgm:prSet/>
      <dgm:spPr/>
      <dgm:t>
        <a:bodyPr/>
        <a:lstStyle/>
        <a:p>
          <a:endParaRPr lang="en-US"/>
        </a:p>
      </dgm:t>
    </dgm:pt>
    <dgm:pt modelId="{C69F02B5-E051-4C3C-B586-95AF157BE408}" type="sibTrans" cxnId="{D606F725-DE63-47D8-A75D-E176BE5D5B56}">
      <dgm:prSet/>
      <dgm:spPr/>
      <dgm:t>
        <a:bodyPr/>
        <a:lstStyle/>
        <a:p>
          <a:endParaRPr lang="en-US"/>
        </a:p>
      </dgm:t>
    </dgm:pt>
    <dgm:pt modelId="{9A52D20A-FB46-4E05-B03F-A03DD243084A}">
      <dgm:prSet/>
      <dgm:spPr/>
      <dgm:t>
        <a:bodyPr/>
        <a:lstStyle/>
        <a:p>
          <a:pPr algn="ctr">
            <a:buFont typeface="Arial" panose="020B0604020202020204" pitchFamily="34" charset="0"/>
            <a:buNone/>
          </a:pPr>
          <a:r>
            <a:rPr lang="en-US" i="1" dirty="0"/>
            <a:t>Complexity</a:t>
          </a:r>
        </a:p>
      </dgm:t>
    </dgm:pt>
    <dgm:pt modelId="{D8B54AA5-37BD-47D0-A4E5-4BCAA66E6334}" type="parTrans" cxnId="{101C620E-04EB-4B0C-9050-4F02D78F858E}">
      <dgm:prSet/>
      <dgm:spPr/>
      <dgm:t>
        <a:bodyPr/>
        <a:lstStyle/>
        <a:p>
          <a:endParaRPr lang="en-US"/>
        </a:p>
      </dgm:t>
    </dgm:pt>
    <dgm:pt modelId="{C3A87143-C6B3-4820-AFB7-32EF29394E36}" type="sibTrans" cxnId="{101C620E-04EB-4B0C-9050-4F02D78F858E}">
      <dgm:prSet/>
      <dgm:spPr/>
      <dgm:t>
        <a:bodyPr/>
        <a:lstStyle/>
        <a:p>
          <a:endParaRPr lang="en-US"/>
        </a:p>
      </dgm:t>
    </dgm:pt>
    <dgm:pt modelId="{22BE98E4-B887-47B5-9C96-B7A1C42A576E}">
      <dgm:prSet/>
      <dgm:spPr/>
      <dgm:t>
        <a:bodyPr/>
        <a:lstStyle/>
        <a:p>
          <a:pPr algn="ctr">
            <a:buFont typeface="Arial" panose="020B0604020202020204" pitchFamily="34" charset="0"/>
            <a:buNone/>
          </a:pPr>
          <a:r>
            <a:rPr lang="en-US" i="1" dirty="0"/>
            <a:t>Approximate Entropy (</a:t>
          </a:r>
          <a:r>
            <a:rPr lang="en-US" i="1" dirty="0" err="1"/>
            <a:t>ApEn</a:t>
          </a:r>
          <a:r>
            <a:rPr lang="en-US" i="1" dirty="0"/>
            <a:t>)</a:t>
          </a:r>
        </a:p>
      </dgm:t>
    </dgm:pt>
    <dgm:pt modelId="{DDEF0DF8-E6ED-4CED-AE3F-5A1F6F682009}" type="parTrans" cxnId="{8568C643-1E3F-4D87-9763-9697D8A43260}">
      <dgm:prSet/>
      <dgm:spPr/>
      <dgm:t>
        <a:bodyPr/>
        <a:lstStyle/>
        <a:p>
          <a:endParaRPr lang="en-US"/>
        </a:p>
      </dgm:t>
    </dgm:pt>
    <dgm:pt modelId="{6F8CE18A-DC59-4456-BEBD-490C1C1BA1D6}" type="sibTrans" cxnId="{8568C643-1E3F-4D87-9763-9697D8A43260}">
      <dgm:prSet/>
      <dgm:spPr/>
      <dgm:t>
        <a:bodyPr/>
        <a:lstStyle/>
        <a:p>
          <a:endParaRPr lang="en-US"/>
        </a:p>
      </dgm:t>
    </dgm:pt>
    <dgm:pt modelId="{FAD0F748-09FC-42DD-8508-E21A5B1810B6}">
      <dgm:prSet/>
      <dgm:spPr/>
      <dgm:t>
        <a:bodyPr/>
        <a:lstStyle/>
        <a:p>
          <a:pPr algn="ctr">
            <a:buFont typeface="Arial" panose="020B0604020202020204" pitchFamily="34" charset="0"/>
            <a:buNone/>
          </a:pPr>
          <a:r>
            <a:rPr lang="en-US" i="1" dirty="0"/>
            <a:t>Sample Entropy (</a:t>
          </a:r>
          <a:r>
            <a:rPr lang="en-US" i="1" dirty="0" err="1"/>
            <a:t>SampEn</a:t>
          </a:r>
          <a:r>
            <a:rPr lang="en-US" i="1" dirty="0"/>
            <a:t>)</a:t>
          </a:r>
        </a:p>
      </dgm:t>
    </dgm:pt>
    <dgm:pt modelId="{891217DA-85B2-4227-9ABF-0194D163CD33}" type="parTrans" cxnId="{FE8FAB5B-1AFD-42DF-8D77-677FB09B9F05}">
      <dgm:prSet/>
      <dgm:spPr/>
      <dgm:t>
        <a:bodyPr/>
        <a:lstStyle/>
        <a:p>
          <a:endParaRPr lang="en-US"/>
        </a:p>
      </dgm:t>
    </dgm:pt>
    <dgm:pt modelId="{26C14FED-7D42-49C6-8350-B63F612D5B84}" type="sibTrans" cxnId="{FE8FAB5B-1AFD-42DF-8D77-677FB09B9F05}">
      <dgm:prSet/>
      <dgm:spPr/>
      <dgm:t>
        <a:bodyPr/>
        <a:lstStyle/>
        <a:p>
          <a:endParaRPr lang="en-US"/>
        </a:p>
      </dgm:t>
    </dgm:pt>
    <dgm:pt modelId="{086DFD35-1B90-467A-82A5-1355D13C8383}">
      <dgm:prSet phldrT="[Text]"/>
      <dgm:spPr/>
      <dgm:t>
        <a:bodyPr/>
        <a:lstStyle/>
        <a:p>
          <a:pPr algn="ctr">
            <a:buNone/>
          </a:pPr>
          <a:r>
            <a:rPr lang="en-US" i="1" dirty="0"/>
            <a:t> </a:t>
          </a:r>
          <a:r>
            <a:rPr lang="en-US" b="1" i="1" dirty="0"/>
            <a:t>irregularity and unpredictability</a:t>
          </a:r>
          <a:r>
            <a:rPr lang="en-US" i="1" dirty="0"/>
            <a:t> of EEG signals</a:t>
          </a:r>
        </a:p>
      </dgm:t>
    </dgm:pt>
    <dgm:pt modelId="{A0D36CD7-241A-41AD-85C1-EF88B895C95A}" type="parTrans" cxnId="{3C307FF5-B5B0-402F-A1C4-9FF685F4B35F}">
      <dgm:prSet/>
      <dgm:spPr/>
      <dgm:t>
        <a:bodyPr/>
        <a:lstStyle/>
        <a:p>
          <a:endParaRPr lang="en-US"/>
        </a:p>
      </dgm:t>
    </dgm:pt>
    <dgm:pt modelId="{CA3D851C-ACBF-4BD0-A82A-47EC1467E65B}" type="sibTrans" cxnId="{3C307FF5-B5B0-402F-A1C4-9FF685F4B35F}">
      <dgm:prSet/>
      <dgm:spPr/>
      <dgm:t>
        <a:bodyPr/>
        <a:lstStyle/>
        <a:p>
          <a:endParaRPr lang="en-US"/>
        </a:p>
      </dgm:t>
    </dgm:pt>
    <dgm:pt modelId="{0E071D5F-2094-44BB-B505-08ED7DAB4AE1}">
      <dgm:prSet/>
      <dgm:spPr/>
      <dgm:t>
        <a:bodyPr/>
        <a:lstStyle/>
        <a:p>
          <a:pPr algn="l">
            <a:buFont typeface="Arial" panose="020B0604020202020204" pitchFamily="34" charset="0"/>
            <a:buNone/>
          </a:pPr>
          <a:r>
            <a:rPr lang="en-US" i="1" dirty="0"/>
            <a:t>= more complex neural activity</a:t>
          </a:r>
        </a:p>
      </dgm:t>
    </dgm:pt>
    <dgm:pt modelId="{24BB4920-7E62-4872-9776-9593770E41BE}" type="parTrans" cxnId="{7CEB2264-89A6-4BC8-9A78-BEBF97D8114F}">
      <dgm:prSet/>
      <dgm:spPr/>
      <dgm:t>
        <a:bodyPr/>
        <a:lstStyle/>
        <a:p>
          <a:endParaRPr lang="en-US"/>
        </a:p>
      </dgm:t>
    </dgm:pt>
    <dgm:pt modelId="{7CF534E5-C16C-419A-93CB-5AF3775E097B}" type="sibTrans" cxnId="{7CEB2264-89A6-4BC8-9A78-BEBF97D8114F}">
      <dgm:prSet/>
      <dgm:spPr/>
      <dgm:t>
        <a:bodyPr/>
        <a:lstStyle/>
        <a:p>
          <a:endParaRPr lang="en-US"/>
        </a:p>
      </dgm:t>
    </dgm:pt>
    <dgm:pt modelId="{18E5E4E3-AD1B-44E2-B9D5-8507279F49D7}">
      <dgm:prSet/>
      <dgm:spPr/>
      <dgm:t>
        <a:bodyPr/>
        <a:lstStyle/>
        <a:p>
          <a:pPr algn="ctr">
            <a:buFont typeface="Wingdings" panose="05000000000000000000" pitchFamily="2" charset="2"/>
            <a:buChar char="Ø"/>
          </a:pPr>
          <a:r>
            <a:rPr lang="en-US" dirty="0"/>
            <a:t>Computed</a:t>
          </a:r>
        </a:p>
      </dgm:t>
    </dgm:pt>
    <dgm:pt modelId="{058D9136-8388-4DAA-9E40-3F872A0D37A1}" type="parTrans" cxnId="{04E08468-C2A6-4723-A241-22314F362481}">
      <dgm:prSet/>
      <dgm:spPr/>
      <dgm:t>
        <a:bodyPr/>
        <a:lstStyle/>
        <a:p>
          <a:endParaRPr lang="en-US"/>
        </a:p>
      </dgm:t>
    </dgm:pt>
    <dgm:pt modelId="{585AA676-DE14-4297-AE08-8267A41649D6}" type="sibTrans" cxnId="{04E08468-C2A6-4723-A241-22314F362481}">
      <dgm:prSet/>
      <dgm:spPr/>
      <dgm:t>
        <a:bodyPr/>
        <a:lstStyle/>
        <a:p>
          <a:endParaRPr lang="en-US"/>
        </a:p>
      </dgm:t>
    </dgm:pt>
    <dgm:pt modelId="{97793464-1DE0-41C7-8502-D6F340A505F8}">
      <dgm:prSet/>
      <dgm:spPr/>
      <dgm:t>
        <a:bodyPr/>
        <a:lstStyle/>
        <a:p>
          <a:pPr algn="ctr">
            <a:buFont typeface="Wingdings" panose="05000000000000000000" pitchFamily="2" charset="2"/>
            <a:buChar char="Ø"/>
          </a:pPr>
          <a:r>
            <a:rPr lang="en-US" b="1" dirty="0"/>
            <a:t>Connectivity metrics per channel:</a:t>
          </a:r>
          <a:endParaRPr lang="en-US" dirty="0"/>
        </a:p>
      </dgm:t>
    </dgm:pt>
    <dgm:pt modelId="{2BABE9D4-274F-4A36-B03B-E3B0D8376F05}" type="parTrans" cxnId="{B569008E-8B29-4309-9349-3B4A98ECDF7E}">
      <dgm:prSet/>
      <dgm:spPr/>
      <dgm:t>
        <a:bodyPr/>
        <a:lstStyle/>
        <a:p>
          <a:endParaRPr lang="en-US"/>
        </a:p>
      </dgm:t>
    </dgm:pt>
    <dgm:pt modelId="{867142A2-E680-480A-9079-8F696FFB9BAF}" type="sibTrans" cxnId="{B569008E-8B29-4309-9349-3B4A98ECDF7E}">
      <dgm:prSet/>
      <dgm:spPr/>
      <dgm:t>
        <a:bodyPr/>
        <a:lstStyle/>
        <a:p>
          <a:endParaRPr lang="en-US"/>
        </a:p>
      </dgm:t>
    </dgm:pt>
    <dgm:pt modelId="{48B49BA5-A962-4778-8152-8C7CA7751E75}">
      <dgm:prSet/>
      <dgm:spPr/>
      <dgm:t>
        <a:bodyPr/>
        <a:lstStyle/>
        <a:p>
          <a:pPr algn="ctr">
            <a:buFont typeface="Arial" panose="020B0604020202020204" pitchFamily="34" charset="0"/>
            <a:buNone/>
          </a:pPr>
          <a:r>
            <a:rPr lang="en-US" i="1" dirty="0"/>
            <a:t>Mean, Median, SD, Maximum, 90th Percentile</a:t>
          </a:r>
        </a:p>
      </dgm:t>
    </dgm:pt>
    <dgm:pt modelId="{3C5FFAB3-846B-45EE-9118-196E45778276}" type="parTrans" cxnId="{64903B33-1AD6-437F-ABF7-C496D352DD0C}">
      <dgm:prSet/>
      <dgm:spPr/>
      <dgm:t>
        <a:bodyPr/>
        <a:lstStyle/>
        <a:p>
          <a:endParaRPr lang="en-US"/>
        </a:p>
      </dgm:t>
    </dgm:pt>
    <dgm:pt modelId="{5FCDBDB3-9B62-4794-ACDA-776E2866AA7A}" type="sibTrans" cxnId="{64903B33-1AD6-437F-ABF7-C496D352DD0C}">
      <dgm:prSet/>
      <dgm:spPr/>
      <dgm:t>
        <a:bodyPr/>
        <a:lstStyle/>
        <a:p>
          <a:endParaRPr lang="en-US"/>
        </a:p>
      </dgm:t>
    </dgm:pt>
    <dgm:pt modelId="{5E3BAE47-BB5B-4C00-B793-CCB741AC6CF6}">
      <dgm:prSet/>
      <dgm:spPr/>
      <dgm:t>
        <a:bodyPr/>
        <a:lstStyle/>
        <a:p>
          <a:pPr algn="ctr">
            <a:buFont typeface="Arial" panose="020B0604020202020204" pitchFamily="34" charset="0"/>
            <a:buNone/>
          </a:pPr>
          <a:r>
            <a:rPr lang="en-US" i="1" dirty="0"/>
            <a:t>Strong Connection Ratio (|r| &gt; 0.5</a:t>
          </a:r>
          <a:r>
            <a:rPr lang="en-US" dirty="0"/>
            <a:t>)</a:t>
          </a:r>
        </a:p>
      </dgm:t>
    </dgm:pt>
    <dgm:pt modelId="{9330B555-27E8-47DE-9BB1-5ACD9D323D9E}" type="parTrans" cxnId="{CD3C5299-77CF-4570-98BC-C7BF254842DB}">
      <dgm:prSet/>
      <dgm:spPr/>
      <dgm:t>
        <a:bodyPr/>
        <a:lstStyle/>
        <a:p>
          <a:endParaRPr lang="en-US"/>
        </a:p>
      </dgm:t>
    </dgm:pt>
    <dgm:pt modelId="{A72C1050-43F7-47BD-9ADA-6FCC3EBFBFEC}" type="sibTrans" cxnId="{CD3C5299-77CF-4570-98BC-C7BF254842DB}">
      <dgm:prSet/>
      <dgm:spPr/>
      <dgm:t>
        <a:bodyPr/>
        <a:lstStyle/>
        <a:p>
          <a:endParaRPr lang="en-US"/>
        </a:p>
      </dgm:t>
    </dgm:pt>
    <dgm:pt modelId="{FDAA0A70-CAD5-4F7D-A7E2-483650F25DC8}">
      <dgm:prSet/>
      <dgm:spPr/>
      <dgm:t>
        <a:bodyPr/>
        <a:lstStyle/>
        <a:p>
          <a:pPr algn="ctr">
            <a:buFont typeface="Wingdings" panose="05000000000000000000" pitchFamily="2" charset="2"/>
            <a:buChar char="Ø"/>
          </a:pPr>
          <a:r>
            <a:rPr lang="en-US" dirty="0"/>
            <a:t>Reflects</a:t>
          </a:r>
        </a:p>
      </dgm:t>
    </dgm:pt>
    <dgm:pt modelId="{85D85E57-2CEA-4855-9AE4-48468020DF14}" type="parTrans" cxnId="{09BDDEC6-B8DD-4C23-B003-CB4ADF65171C}">
      <dgm:prSet/>
      <dgm:spPr/>
      <dgm:t>
        <a:bodyPr/>
        <a:lstStyle/>
        <a:p>
          <a:endParaRPr lang="en-US"/>
        </a:p>
      </dgm:t>
    </dgm:pt>
    <dgm:pt modelId="{D43493A2-893B-4E7C-97F6-0DABBB896A5C}" type="sibTrans" cxnId="{09BDDEC6-B8DD-4C23-B003-CB4ADF65171C}">
      <dgm:prSet/>
      <dgm:spPr/>
      <dgm:t>
        <a:bodyPr/>
        <a:lstStyle/>
        <a:p>
          <a:endParaRPr lang="en-US"/>
        </a:p>
      </dgm:t>
    </dgm:pt>
    <dgm:pt modelId="{47B7B32F-1164-4876-87B8-E7CD0B4D71E3}">
      <dgm:prSet/>
      <dgm:spPr/>
      <dgm:t>
        <a:bodyPr/>
        <a:lstStyle/>
        <a:p>
          <a:pPr algn="ctr">
            <a:buFont typeface="Wingdings" panose="05000000000000000000" pitchFamily="2" charset="2"/>
            <a:buNone/>
          </a:pPr>
          <a:r>
            <a:rPr lang="en-US" i="1" dirty="0"/>
            <a:t>via </a:t>
          </a:r>
          <a:r>
            <a:rPr lang="en-US" b="1" i="1" dirty="0"/>
            <a:t>Pearson correlation</a:t>
          </a:r>
          <a:r>
            <a:rPr lang="en-US" i="1" dirty="0"/>
            <a:t> between channels</a:t>
          </a:r>
        </a:p>
      </dgm:t>
    </dgm:pt>
    <dgm:pt modelId="{E1B5E8CE-244F-4257-9F25-0B59F5DC7EC3}" type="parTrans" cxnId="{7EC8E328-DFA3-4054-8BB7-73E5631C3E90}">
      <dgm:prSet/>
      <dgm:spPr/>
      <dgm:t>
        <a:bodyPr/>
        <a:lstStyle/>
        <a:p>
          <a:endParaRPr lang="en-US"/>
        </a:p>
      </dgm:t>
    </dgm:pt>
    <dgm:pt modelId="{3E296681-8E04-43C8-BB48-AA22614C79E7}" type="sibTrans" cxnId="{7EC8E328-DFA3-4054-8BB7-73E5631C3E90}">
      <dgm:prSet/>
      <dgm:spPr/>
      <dgm:t>
        <a:bodyPr/>
        <a:lstStyle/>
        <a:p>
          <a:endParaRPr lang="en-US"/>
        </a:p>
      </dgm:t>
    </dgm:pt>
    <dgm:pt modelId="{DA8A8018-3D50-4254-9106-7B9BB0D3BC21}">
      <dgm:prSet/>
      <dgm:spPr/>
      <dgm:t>
        <a:bodyPr/>
        <a:lstStyle/>
        <a:p>
          <a:pPr algn="ctr">
            <a:buFont typeface="Wingdings" panose="05000000000000000000" pitchFamily="2" charset="2"/>
            <a:buNone/>
          </a:pPr>
          <a:r>
            <a:rPr lang="en-US" b="1" i="1" dirty="0"/>
            <a:t>network-level coupling</a:t>
          </a:r>
          <a:r>
            <a:rPr lang="en-US" i="1" dirty="0"/>
            <a:t> and </a:t>
          </a:r>
          <a:r>
            <a:rPr lang="en-US" b="1" i="1" dirty="0"/>
            <a:t>integration</a:t>
          </a:r>
          <a:endParaRPr lang="en-US" i="1" dirty="0"/>
        </a:p>
      </dgm:t>
    </dgm:pt>
    <dgm:pt modelId="{7DAFDEE8-9B3E-4DC7-B298-2F0C8664CCEA}" type="parTrans" cxnId="{AD44350F-DC83-4C2B-A44B-9D57E676CE49}">
      <dgm:prSet/>
      <dgm:spPr/>
      <dgm:t>
        <a:bodyPr/>
        <a:lstStyle/>
        <a:p>
          <a:endParaRPr lang="en-US"/>
        </a:p>
      </dgm:t>
    </dgm:pt>
    <dgm:pt modelId="{C5279C3B-3B83-4B47-89B5-32367C08FC6C}" type="sibTrans" cxnId="{AD44350F-DC83-4C2B-A44B-9D57E676CE49}">
      <dgm:prSet/>
      <dgm:spPr/>
      <dgm:t>
        <a:bodyPr/>
        <a:lstStyle/>
        <a:p>
          <a:endParaRPr lang="en-US"/>
        </a:p>
      </dgm:t>
    </dgm:pt>
    <dgm:pt modelId="{1E6268A1-6346-46C7-B25F-4D07DC56B14F}">
      <dgm:prSet/>
      <dgm:spPr/>
      <dgm:t>
        <a:bodyPr/>
        <a:lstStyle/>
        <a:p>
          <a:pPr algn="ctr">
            <a:buFont typeface="Wingdings" panose="05000000000000000000" pitchFamily="2" charset="2"/>
            <a:buChar char="Ø"/>
          </a:pPr>
          <a:r>
            <a:rPr lang="en-US" b="1" dirty="0"/>
            <a:t>Entropy Measures:</a:t>
          </a:r>
          <a:endParaRPr lang="en-US" i="1" dirty="0"/>
        </a:p>
      </dgm:t>
    </dgm:pt>
    <dgm:pt modelId="{21A648CF-1794-4026-AAA5-9CA41E76E880}" type="parTrans" cxnId="{48FA42C6-1393-4C6F-80F6-4E7A15F75986}">
      <dgm:prSet/>
      <dgm:spPr/>
      <dgm:t>
        <a:bodyPr/>
        <a:lstStyle/>
        <a:p>
          <a:endParaRPr lang="en-US"/>
        </a:p>
      </dgm:t>
    </dgm:pt>
    <dgm:pt modelId="{68433566-872B-4185-8ECC-710349FAB972}" type="sibTrans" cxnId="{48FA42C6-1393-4C6F-80F6-4E7A15F75986}">
      <dgm:prSet/>
      <dgm:spPr/>
      <dgm:t>
        <a:bodyPr/>
        <a:lstStyle/>
        <a:p>
          <a:endParaRPr lang="en-US"/>
        </a:p>
      </dgm:t>
    </dgm:pt>
    <dgm:pt modelId="{36C41D56-26DC-4762-8F24-2D030A0B428A}">
      <dgm:prSet/>
      <dgm:spPr/>
      <dgm:t>
        <a:bodyPr/>
        <a:lstStyle/>
        <a:p>
          <a:pPr algn="ctr">
            <a:buFont typeface="+mj-lt"/>
            <a:buNone/>
          </a:pPr>
          <a:r>
            <a:rPr lang="en-US" dirty="0"/>
            <a:t> </a:t>
          </a:r>
          <a:r>
            <a:rPr lang="en-US" i="1" dirty="0"/>
            <a:t>Mean Absolute </a:t>
          </a:r>
          <a:r>
            <a:rPr lang="en-US" dirty="0"/>
            <a:t>Deviation</a:t>
          </a:r>
        </a:p>
      </dgm:t>
    </dgm:pt>
    <dgm:pt modelId="{F39137FB-6C90-4BC3-9886-19EC79509B6F}" type="parTrans" cxnId="{ACAE45C5-B990-4E13-B639-D4BD9F745922}">
      <dgm:prSet/>
      <dgm:spPr/>
      <dgm:t>
        <a:bodyPr/>
        <a:lstStyle/>
        <a:p>
          <a:endParaRPr lang="en-US"/>
        </a:p>
      </dgm:t>
    </dgm:pt>
    <dgm:pt modelId="{0F424EBB-2C32-4211-B3AA-E0BDDF3F682F}" type="sibTrans" cxnId="{ACAE45C5-B990-4E13-B639-D4BD9F745922}">
      <dgm:prSet/>
      <dgm:spPr/>
      <dgm:t>
        <a:bodyPr/>
        <a:lstStyle/>
        <a:p>
          <a:endParaRPr lang="en-US"/>
        </a:p>
      </dgm:t>
    </dgm:pt>
    <dgm:pt modelId="{F46F48C9-3296-4714-A36F-E586ED677A14}">
      <dgm:prSet/>
      <dgm:spPr/>
      <dgm:t>
        <a:bodyPr/>
        <a:lstStyle/>
        <a:p>
          <a:pPr algn="ctr">
            <a:buFont typeface="Arial" panose="020B0604020202020204" pitchFamily="34" charset="0"/>
            <a:buNone/>
          </a:pPr>
          <a:br>
            <a:rPr lang="en-US" dirty="0"/>
          </a:br>
          <a:r>
            <a:rPr lang="en-US" i="1" dirty="0"/>
            <a:t>→ Higher entropy</a:t>
          </a:r>
        </a:p>
      </dgm:t>
    </dgm:pt>
    <dgm:pt modelId="{FE023E2F-9B0F-47B9-A648-EA96FA7AA928}" type="parTrans" cxnId="{C70710F3-5701-43A4-BF34-EAD63701885E}">
      <dgm:prSet/>
      <dgm:spPr/>
      <dgm:t>
        <a:bodyPr/>
        <a:lstStyle/>
        <a:p>
          <a:endParaRPr lang="en-US"/>
        </a:p>
      </dgm:t>
    </dgm:pt>
    <dgm:pt modelId="{3C8F8F7B-F492-4416-96F1-840718B3292B}" type="sibTrans" cxnId="{C70710F3-5701-43A4-BF34-EAD63701885E}">
      <dgm:prSet/>
      <dgm:spPr/>
      <dgm:t>
        <a:bodyPr/>
        <a:lstStyle/>
        <a:p>
          <a:endParaRPr lang="en-US"/>
        </a:p>
      </dgm:t>
    </dgm:pt>
    <dgm:pt modelId="{7244E737-AA9F-4C30-BC21-F3119918D9F3}" type="pres">
      <dgm:prSet presAssocID="{4DEE5E7D-C4C3-4DB9-B408-847F6B2EEAFC}" presName="Name0" presStyleCnt="0">
        <dgm:presLayoutVars>
          <dgm:dir/>
          <dgm:animLvl val="lvl"/>
          <dgm:resizeHandles val="exact"/>
        </dgm:presLayoutVars>
      </dgm:prSet>
      <dgm:spPr/>
    </dgm:pt>
    <dgm:pt modelId="{F74BA0B1-8C43-41AB-BA69-4A95A35B8648}" type="pres">
      <dgm:prSet presAssocID="{9F3EE7EF-5ED1-4E42-A07B-07BC46DECAB5}" presName="composite" presStyleCnt="0"/>
      <dgm:spPr/>
    </dgm:pt>
    <dgm:pt modelId="{D62DF241-DE9B-4C6F-9FED-F4DC26904F21}" type="pres">
      <dgm:prSet presAssocID="{9F3EE7EF-5ED1-4E42-A07B-07BC46DECAB5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A5B4BF75-E4F1-464E-BDF6-B2360CC6158F}" type="pres">
      <dgm:prSet presAssocID="{9F3EE7EF-5ED1-4E42-A07B-07BC46DECAB5}" presName="desTx" presStyleLbl="alignAccFollowNode1" presStyleIdx="0" presStyleCnt="4">
        <dgm:presLayoutVars>
          <dgm:bulletEnabled val="1"/>
        </dgm:presLayoutVars>
      </dgm:prSet>
      <dgm:spPr/>
    </dgm:pt>
    <dgm:pt modelId="{13E51B96-2FEC-42CB-8AB0-606FCD3E1160}" type="pres">
      <dgm:prSet presAssocID="{0CF52990-EB43-4F47-95C8-237EC022C614}" presName="space" presStyleCnt="0"/>
      <dgm:spPr/>
    </dgm:pt>
    <dgm:pt modelId="{EA89BE42-C32F-4743-BE64-255F5D7469E2}" type="pres">
      <dgm:prSet presAssocID="{7BADE288-A746-42AD-92C0-262D49514612}" presName="composite" presStyleCnt="0"/>
      <dgm:spPr/>
    </dgm:pt>
    <dgm:pt modelId="{53018F89-59EA-4170-990B-D48D41366877}" type="pres">
      <dgm:prSet presAssocID="{7BADE288-A746-42AD-92C0-262D49514612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D6F3BBDB-E71F-4378-82CA-D6B0A1BB209A}" type="pres">
      <dgm:prSet presAssocID="{7BADE288-A746-42AD-92C0-262D49514612}" presName="desTx" presStyleLbl="alignAccFollowNode1" presStyleIdx="1" presStyleCnt="4">
        <dgm:presLayoutVars>
          <dgm:bulletEnabled val="1"/>
        </dgm:presLayoutVars>
      </dgm:prSet>
      <dgm:spPr/>
    </dgm:pt>
    <dgm:pt modelId="{8DA4511A-CE09-404E-A619-0A2CD4C6488F}" type="pres">
      <dgm:prSet presAssocID="{2D76FAC2-1EB5-43E5-8B16-C2216CAE9133}" presName="space" presStyleCnt="0"/>
      <dgm:spPr/>
    </dgm:pt>
    <dgm:pt modelId="{16947564-45CC-4EA2-96DB-F9B745C9D558}" type="pres">
      <dgm:prSet presAssocID="{61124F29-61B6-45A8-8E35-1379CF91E719}" presName="composite" presStyleCnt="0"/>
      <dgm:spPr/>
    </dgm:pt>
    <dgm:pt modelId="{649A3B47-E1AB-40B3-BA17-A20A8ADED04F}" type="pres">
      <dgm:prSet presAssocID="{61124F29-61B6-45A8-8E35-1379CF91E719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665B4D4C-2524-40A6-84DA-24DB86F732A1}" type="pres">
      <dgm:prSet presAssocID="{61124F29-61B6-45A8-8E35-1379CF91E719}" presName="desTx" presStyleLbl="alignAccFollowNode1" presStyleIdx="2" presStyleCnt="4">
        <dgm:presLayoutVars>
          <dgm:bulletEnabled val="1"/>
        </dgm:presLayoutVars>
      </dgm:prSet>
      <dgm:spPr/>
    </dgm:pt>
    <dgm:pt modelId="{A3FB99D1-BF9E-4BAE-B919-AA4ACE165463}" type="pres">
      <dgm:prSet presAssocID="{43F22FFF-B46F-450F-8F92-82304EFF7302}" presName="space" presStyleCnt="0"/>
      <dgm:spPr/>
    </dgm:pt>
    <dgm:pt modelId="{0F8C959C-F7C8-479A-9CC0-34DA8438A031}" type="pres">
      <dgm:prSet presAssocID="{22658C59-176E-4F24-A952-0A5997700F68}" presName="composite" presStyleCnt="0"/>
      <dgm:spPr/>
    </dgm:pt>
    <dgm:pt modelId="{8BEC53F6-63C9-4AA9-A6C6-E95DD392E1C1}" type="pres">
      <dgm:prSet presAssocID="{22658C59-176E-4F24-A952-0A5997700F68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7BB7CC8C-6F7F-4865-A29B-AD9D98D1A403}" type="pres">
      <dgm:prSet presAssocID="{22658C59-176E-4F24-A952-0A5997700F68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4D4DA101-646A-4673-892E-11FC4A5FDB04}" type="presOf" srcId="{CF3BAFF9-5945-4272-A32D-4B17838DFE58}" destId="{A5B4BF75-E4F1-464E-BDF6-B2360CC6158F}" srcOrd="0" destOrd="3" presId="urn:microsoft.com/office/officeart/2005/8/layout/hList1"/>
    <dgm:cxn modelId="{79AE1E03-3EB7-4530-9275-7C84DD12883A}" type="presOf" srcId="{9A52D20A-FB46-4E05-B03F-A03DD243084A}" destId="{665B4D4C-2524-40A6-84DA-24DB86F732A1}" srcOrd="0" destOrd="4" presId="urn:microsoft.com/office/officeart/2005/8/layout/hList1"/>
    <dgm:cxn modelId="{A0045305-C24D-4B28-938B-81B09EC3968F}" srcId="{7BADE288-A746-42AD-92C0-262D49514612}" destId="{505D7C30-B900-4DD8-88FB-4AEF4B9E0A63}" srcOrd="3" destOrd="0" parTransId="{CFF06624-37A3-4E95-978D-70241D43C62B}" sibTransId="{52D373A7-57BC-44AC-8C2D-AFA750ACAA53}"/>
    <dgm:cxn modelId="{DC342E0A-3081-4489-B039-F6B93F100832}" type="presOf" srcId="{FDAA0A70-CAD5-4F7D-A7E2-483650F25DC8}" destId="{7BB7CC8C-6F7F-4865-A29B-AD9D98D1A403}" srcOrd="0" destOrd="6" presId="urn:microsoft.com/office/officeart/2005/8/layout/hList1"/>
    <dgm:cxn modelId="{828D1E0D-DE80-45F5-A1DE-C81156D7DA61}" srcId="{7BADE288-A746-42AD-92C0-262D49514612}" destId="{3A9C9C4C-8091-4D60-9DA5-D6A1189E035F}" srcOrd="0" destOrd="0" parTransId="{E0982255-FFD2-4029-94CC-7F8808BF83F4}" sibTransId="{DB3A0A0E-C531-49D2-A75C-7EF7A36463A1}"/>
    <dgm:cxn modelId="{101C620E-04EB-4B0C-9050-4F02D78F858E}" srcId="{61124F29-61B6-45A8-8E35-1379CF91E719}" destId="{9A52D20A-FB46-4E05-B03F-A03DD243084A}" srcOrd="4" destOrd="0" parTransId="{D8B54AA5-37BD-47D0-A4E5-4BCAA66E6334}" sibTransId="{C3A87143-C6B3-4820-AFB7-32EF29394E36}"/>
    <dgm:cxn modelId="{AD44350F-DC83-4C2B-A44B-9D57E676CE49}" srcId="{22658C59-176E-4F24-A952-0A5997700F68}" destId="{DA8A8018-3D50-4254-9106-7B9BB0D3BC21}" srcOrd="7" destOrd="0" parTransId="{7DAFDEE8-9B3E-4DC7-B298-2F0C8664CCEA}" sibTransId="{C5279C3B-3B83-4B47-89B5-32367C08FC6C}"/>
    <dgm:cxn modelId="{F1FE8210-4D8E-4FAF-BB2D-8816810D8EEC}" srcId="{61124F29-61B6-45A8-8E35-1379CF91E719}" destId="{00D23D05-5302-42DD-9FFA-1D9654AC8166}" srcOrd="2" destOrd="0" parTransId="{90E78639-A67F-4AFB-91B7-B3E7D81F182C}" sibTransId="{F5DB603D-8201-4605-9B39-3EDBA08204A2}"/>
    <dgm:cxn modelId="{02D40514-8EEF-480F-A6B3-18A12495C3C5}" type="presOf" srcId="{CFFA1AE3-2BC5-4BDB-9CF8-554F11386C92}" destId="{A5B4BF75-E4F1-464E-BDF6-B2360CC6158F}" srcOrd="0" destOrd="5" presId="urn:microsoft.com/office/officeart/2005/8/layout/hList1"/>
    <dgm:cxn modelId="{E8DF5E15-07C0-4780-8CB2-89A08BFBF898}" type="presOf" srcId="{22658C59-176E-4F24-A952-0A5997700F68}" destId="{8BEC53F6-63C9-4AA9-A6C6-E95DD392E1C1}" srcOrd="0" destOrd="0" presId="urn:microsoft.com/office/officeart/2005/8/layout/hList1"/>
    <dgm:cxn modelId="{F6D07916-B3A3-4C01-AA43-5E0896239BAD}" type="presOf" srcId="{DA8A8018-3D50-4254-9106-7B9BB0D3BC21}" destId="{7BB7CC8C-6F7F-4865-A29B-AD9D98D1A403}" srcOrd="0" destOrd="7" presId="urn:microsoft.com/office/officeart/2005/8/layout/hList1"/>
    <dgm:cxn modelId="{FD1A2A17-FE8B-46AF-9F80-51E7C1587AD9}" type="presOf" srcId="{9FA62C9E-00FA-4B03-BFED-A784CF6ADFCD}" destId="{A5B4BF75-E4F1-464E-BDF6-B2360CC6158F}" srcOrd="0" destOrd="1" presId="urn:microsoft.com/office/officeart/2005/8/layout/hList1"/>
    <dgm:cxn modelId="{CA6B751A-D755-460D-BF6D-B590C1E738FA}" type="presOf" srcId="{E8C10A63-30BF-43C0-8CF4-F949765F97F1}" destId="{A5B4BF75-E4F1-464E-BDF6-B2360CC6158F}" srcOrd="0" destOrd="8" presId="urn:microsoft.com/office/officeart/2005/8/layout/hList1"/>
    <dgm:cxn modelId="{55349924-89F2-423A-AAEC-F5AED0BBD821}" type="presOf" srcId="{2E50E1E2-7225-4A5F-8E2A-B7E547D6A168}" destId="{A5B4BF75-E4F1-464E-BDF6-B2360CC6158F}" srcOrd="0" destOrd="2" presId="urn:microsoft.com/office/officeart/2005/8/layout/hList1"/>
    <dgm:cxn modelId="{D606F725-DE63-47D8-A75D-E176BE5D5B56}" srcId="{61124F29-61B6-45A8-8E35-1379CF91E719}" destId="{37D21DB2-ABE1-443E-94DF-8199CCC7D50E}" srcOrd="3" destOrd="0" parTransId="{749AA8BB-1216-4F20-A0AC-CC8441702576}" sibTransId="{C69F02B5-E051-4C3C-B586-95AF157BE408}"/>
    <dgm:cxn modelId="{4C04C026-C38A-41AE-99F5-ED633A2BD2A5}" type="presOf" srcId="{7A6EC5B3-CD8C-403D-A992-CCC0DCDED11B}" destId="{A5B4BF75-E4F1-464E-BDF6-B2360CC6158F}" srcOrd="0" destOrd="7" presId="urn:microsoft.com/office/officeart/2005/8/layout/hList1"/>
    <dgm:cxn modelId="{7EC8E328-DFA3-4054-8BB7-73E5631C3E90}" srcId="{22658C59-176E-4F24-A952-0A5997700F68}" destId="{47B7B32F-1164-4876-87B8-E7CD0B4D71E3}" srcOrd="2" destOrd="0" parTransId="{E1B5E8CE-244F-4257-9F25-0B59F5DC7EC3}" sibTransId="{3E296681-8E04-43C8-BB48-AA22614C79E7}"/>
    <dgm:cxn modelId="{28EB4129-83FD-4148-BCA4-5CF570002E9D}" srcId="{9F3EE7EF-5ED1-4E42-A07B-07BC46DECAB5}" destId="{9FA62C9E-00FA-4B03-BFED-A784CF6ADFCD}" srcOrd="1" destOrd="0" parTransId="{555092CA-4FD9-4CD1-8C4E-1119D7E5850F}" sibTransId="{2EEEE4BD-AE48-46CD-9003-626778D5FC59}"/>
    <dgm:cxn modelId="{C693962A-CADE-47C1-8695-8C73FD0D4CE8}" srcId="{9F3EE7EF-5ED1-4E42-A07B-07BC46DECAB5}" destId="{8CB638B5-9640-49B5-B58E-F9962D31A8D3}" srcOrd="11" destOrd="0" parTransId="{7CA9D0E9-FC01-46C4-95D0-396290EA7369}" sibTransId="{CA5FBAFB-D26D-4442-A108-9CAE56F94061}"/>
    <dgm:cxn modelId="{64903B33-1AD6-437F-ABF7-C496D352DD0C}" srcId="{22658C59-176E-4F24-A952-0A5997700F68}" destId="{48B49BA5-A962-4778-8152-8C7CA7751E75}" srcOrd="4" destOrd="0" parTransId="{3C5FFAB3-846B-45EE-9118-196E45778276}" sibTransId="{5FCDBDB3-9B62-4794-ACDA-776E2866AA7A}"/>
    <dgm:cxn modelId="{98EE9136-5BA8-46A4-8C13-1169BA2BDCCF}" type="presOf" srcId="{F46F48C9-3296-4714-A36F-E586ED677A14}" destId="{665B4D4C-2524-40A6-84DA-24DB86F732A1}" srcOrd="0" destOrd="8" presId="urn:microsoft.com/office/officeart/2005/8/layout/hList1"/>
    <dgm:cxn modelId="{2A87D838-94F1-46AA-A22B-CB1AE29FCABD}" srcId="{9F3EE7EF-5ED1-4E42-A07B-07BC46DECAB5}" destId="{E9F92052-4EC5-4E58-A086-DB565AA6B87B}" srcOrd="10" destOrd="0" parTransId="{E871B3EC-9768-4DE4-9683-13BC037BFC4B}" sibTransId="{4573C723-0B83-41F6-ACC2-D191414C6D34}"/>
    <dgm:cxn modelId="{8477A73E-D924-4612-8172-614FBD55C09E}" type="presOf" srcId="{A7711451-B106-45BA-A124-62DD78250F5D}" destId="{7BB7CC8C-6F7F-4865-A29B-AD9D98D1A403}" srcOrd="0" destOrd="0" presId="urn:microsoft.com/office/officeart/2005/8/layout/hList1"/>
    <dgm:cxn modelId="{FE8FAB5B-1AFD-42DF-8D77-677FB09B9F05}" srcId="{61124F29-61B6-45A8-8E35-1379CF91E719}" destId="{FAD0F748-09FC-42DD-8508-E21A5B1810B6}" srcOrd="7" destOrd="0" parTransId="{891217DA-85B2-4227-9ABF-0194D163CD33}" sibTransId="{26C14FED-7D42-49C6-8350-B63F612D5B84}"/>
    <dgm:cxn modelId="{100F3D5D-6DD8-4982-9786-D81B01DE9222}" type="presOf" srcId="{3A9C9C4C-8091-4D60-9DA5-D6A1189E035F}" destId="{D6F3BBDB-E71F-4378-82CA-D6B0A1BB209A}" srcOrd="0" destOrd="0" presId="urn:microsoft.com/office/officeart/2005/8/layout/hList1"/>
    <dgm:cxn modelId="{2459C162-8FA6-4B09-9F3E-EDAFDE42FF30}" srcId="{9F3EE7EF-5ED1-4E42-A07B-07BC46DECAB5}" destId="{CE0DF016-F23B-4A83-A1F9-E53E55418098}" srcOrd="4" destOrd="0" parTransId="{21E392A1-CE08-4DFA-8E90-7B9FAA067341}" sibTransId="{3C8825B2-7DC9-44D5-AE6F-F6D9748114D4}"/>
    <dgm:cxn modelId="{8568C643-1E3F-4D87-9763-9697D8A43260}" srcId="{61124F29-61B6-45A8-8E35-1379CF91E719}" destId="{22BE98E4-B887-47B5-9C96-B7A1C42A576E}" srcOrd="6" destOrd="0" parTransId="{DDEF0DF8-E6ED-4CED-AE3F-5A1F6F682009}" sibTransId="{6F8CE18A-DC59-4456-BEBD-490C1C1BA1D6}"/>
    <dgm:cxn modelId="{7CEB2264-89A6-4BC8-9A78-BEBF97D8114F}" srcId="{61124F29-61B6-45A8-8E35-1379CF91E719}" destId="{0E071D5F-2094-44BB-B505-08ED7DAB4AE1}" srcOrd="9" destOrd="0" parTransId="{24BB4920-7E62-4872-9776-9593770E41BE}" sibTransId="{7CF534E5-C16C-419A-93CB-5AF3775E097B}"/>
    <dgm:cxn modelId="{199DB064-980D-47C9-8AC3-B5FAE960F628}" type="presOf" srcId="{6EB4196B-5A48-434E-AC53-69F9029E86CF}" destId="{A5B4BF75-E4F1-464E-BDF6-B2360CC6158F}" srcOrd="0" destOrd="0" presId="urn:microsoft.com/office/officeart/2005/8/layout/hList1"/>
    <dgm:cxn modelId="{2E62A047-961C-428F-908C-02A4D475F3EC}" srcId="{9F3EE7EF-5ED1-4E42-A07B-07BC46DECAB5}" destId="{CF3BAFF9-5945-4272-A32D-4B17838DFE58}" srcOrd="3" destOrd="0" parTransId="{E89F93B8-D5A0-47D8-8671-83AAF2D4827B}" sibTransId="{896A812B-E3C3-49D5-9448-570C2A40B5EE}"/>
    <dgm:cxn modelId="{64394848-83F1-4AF9-AB15-D9B391C9B6BC}" type="presOf" srcId="{00D23D05-5302-42DD-9FFA-1D9654AC8166}" destId="{665B4D4C-2524-40A6-84DA-24DB86F732A1}" srcOrd="0" destOrd="2" presId="urn:microsoft.com/office/officeart/2005/8/layout/hList1"/>
    <dgm:cxn modelId="{04E08468-C2A6-4723-A241-22314F362481}" srcId="{22658C59-176E-4F24-A952-0A5997700F68}" destId="{18E5E4E3-AD1B-44E2-B9D5-8507279F49D7}" srcOrd="1" destOrd="0" parTransId="{058D9136-8388-4DAA-9E40-3F872A0D37A1}" sibTransId="{585AA676-DE14-4297-AE08-8267A41649D6}"/>
    <dgm:cxn modelId="{DAF31149-B841-4220-8C6E-B52070E68383}" srcId="{9F3EE7EF-5ED1-4E42-A07B-07BC46DECAB5}" destId="{C9FC2CD6-F8E5-441B-89AB-7662589AD81C}" srcOrd="12" destOrd="0" parTransId="{7DCFD6AD-0363-4586-8C6B-73B586371ED7}" sibTransId="{8CB67FE0-8644-4334-9D18-046126235229}"/>
    <dgm:cxn modelId="{C48CE949-8395-48ED-BF44-2BA565D03925}" type="presOf" srcId="{7BADE288-A746-42AD-92C0-262D49514612}" destId="{53018F89-59EA-4170-990B-D48D41366877}" srcOrd="0" destOrd="0" presId="urn:microsoft.com/office/officeart/2005/8/layout/hList1"/>
    <dgm:cxn modelId="{349ED14B-89E9-43F3-AD74-ED6D894D018F}" type="presOf" srcId="{1E6268A1-6346-46C7-B25F-4D07DC56B14F}" destId="{665B4D4C-2524-40A6-84DA-24DB86F732A1}" srcOrd="0" destOrd="5" presId="urn:microsoft.com/office/officeart/2005/8/layout/hList1"/>
    <dgm:cxn modelId="{D4893D6C-8379-48BB-BDB1-94AF98C5AF66}" srcId="{9F3EE7EF-5ED1-4E42-A07B-07BC46DECAB5}" destId="{7A6EC5B3-CD8C-403D-A992-CCC0DCDED11B}" srcOrd="7" destOrd="0" parTransId="{47EB6790-8D32-4FD1-A093-E382472C9F16}" sibTransId="{5B2D5401-532C-4807-85BF-2C38EA01ACD2}"/>
    <dgm:cxn modelId="{4EFAED6F-C64E-44A4-B7E5-F0E980357160}" srcId="{61124F29-61B6-45A8-8E35-1379CF91E719}" destId="{AA745C5F-594C-4D0A-8163-D367B91FD20E}" srcOrd="0" destOrd="0" parTransId="{BD9285F2-22D8-40DE-9245-98FA1FE54245}" sibTransId="{6D2A029B-A44C-4AF4-8C56-D46D828AC612}"/>
    <dgm:cxn modelId="{0D3D2D51-2D27-42EB-8291-CB90E0AFE210}" type="presOf" srcId="{BAF8DFE7-F7AF-4970-A63A-D6234A950FD2}" destId="{D6F3BBDB-E71F-4378-82CA-D6B0A1BB209A}" srcOrd="0" destOrd="5" presId="urn:microsoft.com/office/officeart/2005/8/layout/hList1"/>
    <dgm:cxn modelId="{37F9B251-C36A-479B-BBE9-367060D8D83D}" type="presOf" srcId="{61124F29-61B6-45A8-8E35-1379CF91E719}" destId="{649A3B47-E1AB-40B3-BA17-A20A8ADED04F}" srcOrd="0" destOrd="0" presId="urn:microsoft.com/office/officeart/2005/8/layout/hList1"/>
    <dgm:cxn modelId="{37C6FC72-5D53-4867-8D7E-F851FEF2F1E4}" type="presOf" srcId="{97793464-1DE0-41C7-8502-D6F340A505F8}" destId="{7BB7CC8C-6F7F-4865-A29B-AD9D98D1A403}" srcOrd="0" destOrd="3" presId="urn:microsoft.com/office/officeart/2005/8/layout/hList1"/>
    <dgm:cxn modelId="{9DD5BA73-A489-4E2F-ACD7-25B7119FB7BA}" type="presOf" srcId="{22BE98E4-B887-47B5-9C96-B7A1C42A576E}" destId="{665B4D4C-2524-40A6-84DA-24DB86F732A1}" srcOrd="0" destOrd="6" presId="urn:microsoft.com/office/officeart/2005/8/layout/hList1"/>
    <dgm:cxn modelId="{858E4882-7F59-4244-84B7-8E39EE3DEEB0}" srcId="{4DEE5E7D-C4C3-4DB9-B408-847F6B2EEAFC}" destId="{7BADE288-A746-42AD-92C0-262D49514612}" srcOrd="1" destOrd="0" parTransId="{959AF098-9518-4FB3-A79E-7063AC6FC68D}" sibTransId="{2D76FAC2-1EB5-43E5-8B16-C2216CAE9133}"/>
    <dgm:cxn modelId="{C9A32883-8B7B-47A0-832F-88773CBBDA69}" srcId="{7BADE288-A746-42AD-92C0-262D49514612}" destId="{BAF8DFE7-F7AF-4970-A63A-D6234A950FD2}" srcOrd="5" destOrd="0" parTransId="{48EB0E87-E3BF-4207-91B8-746E4C89E81B}" sibTransId="{BCDB3856-9387-4A75-B44D-6809A4CCFE5A}"/>
    <dgm:cxn modelId="{8BE28E88-92B9-4C7B-AE82-24B399938499}" srcId="{9F3EE7EF-5ED1-4E42-A07B-07BC46DECAB5}" destId="{15E9601C-E1DF-4D59-8766-75B16A0F2D9E}" srcOrd="9" destOrd="0" parTransId="{D9EB1D16-8269-4521-9293-E776913664C8}" sibTransId="{94A0F378-E34D-4249-8A37-3E273A9DDF6D}"/>
    <dgm:cxn modelId="{C259A589-5B0B-4C13-81AE-2AFA1A3CBED0}" type="presOf" srcId="{48B49BA5-A962-4778-8152-8C7CA7751E75}" destId="{7BB7CC8C-6F7F-4865-A29B-AD9D98D1A403}" srcOrd="0" destOrd="4" presId="urn:microsoft.com/office/officeart/2005/8/layout/hList1"/>
    <dgm:cxn modelId="{C794D489-89F3-493B-A74A-B325CDA4236C}" srcId="{22658C59-176E-4F24-A952-0A5997700F68}" destId="{A7711451-B106-45BA-A124-62DD78250F5D}" srcOrd="0" destOrd="0" parTransId="{62394C4A-B83C-4A0D-9E21-ACF32A4F1C96}" sibTransId="{14B91B63-09BA-4C64-A77A-3C006D8B384C}"/>
    <dgm:cxn modelId="{295CEF8D-198A-4D95-9CC3-5A23FD9F3978}" srcId="{7BADE288-A746-42AD-92C0-262D49514612}" destId="{B0182FA8-0788-4B80-8DED-EFBD97E4AFE3}" srcOrd="2" destOrd="0" parTransId="{5C5EE13C-2024-4A51-B4DC-47AD96F9BF60}" sibTransId="{E95BE199-31A9-4B5E-92A6-ACFDFBE7D44D}"/>
    <dgm:cxn modelId="{B569008E-8B29-4309-9349-3B4A98ECDF7E}" srcId="{22658C59-176E-4F24-A952-0A5997700F68}" destId="{97793464-1DE0-41C7-8502-D6F340A505F8}" srcOrd="3" destOrd="0" parTransId="{2BABE9D4-274F-4A36-B03B-E3B0D8376F05}" sibTransId="{867142A2-E680-480A-9079-8F696FFB9BAF}"/>
    <dgm:cxn modelId="{3762B38E-2639-496F-86F0-8BA8F1158E0B}" srcId="{4DEE5E7D-C4C3-4DB9-B408-847F6B2EEAFC}" destId="{61124F29-61B6-45A8-8E35-1379CF91E719}" srcOrd="2" destOrd="0" parTransId="{02A3B39C-C3D1-4267-A8A5-2FBC7EA7FD1D}" sibTransId="{43F22FFF-B46F-450F-8F92-82304EFF7302}"/>
    <dgm:cxn modelId="{D010A094-1757-4471-8EBC-6CB6BE96345D}" srcId="{4DEE5E7D-C4C3-4DB9-B408-847F6B2EEAFC}" destId="{22658C59-176E-4F24-A952-0A5997700F68}" srcOrd="3" destOrd="0" parTransId="{D82D86D2-39ED-4E40-9238-254924FD1FD6}" sibTransId="{500A4000-9F7B-47F4-AFFB-F669E0D100FC}"/>
    <dgm:cxn modelId="{FC35B396-BAF4-4992-B01A-5A2DF074CF0B}" type="presOf" srcId="{15E9601C-E1DF-4D59-8766-75B16A0F2D9E}" destId="{A5B4BF75-E4F1-464E-BDF6-B2360CC6158F}" srcOrd="0" destOrd="9" presId="urn:microsoft.com/office/officeart/2005/8/layout/hList1"/>
    <dgm:cxn modelId="{CD3C5299-77CF-4570-98BC-C7BF254842DB}" srcId="{22658C59-176E-4F24-A952-0A5997700F68}" destId="{5E3BAE47-BB5B-4C00-B793-CCB741AC6CF6}" srcOrd="5" destOrd="0" parTransId="{9330B555-27E8-47DE-9BB1-5ACD9D323D9E}" sibTransId="{A72C1050-43F7-47BD-9ADA-6FCC3EBFBFEC}"/>
    <dgm:cxn modelId="{8A459899-2FF3-48C7-A7CC-6BE0EB4354D3}" srcId="{9F3EE7EF-5ED1-4E42-A07B-07BC46DECAB5}" destId="{CFFA1AE3-2BC5-4BDB-9CF8-554F11386C92}" srcOrd="5" destOrd="0" parTransId="{6B1EBED6-983C-4709-AE16-5519F74A33DE}" sibTransId="{4A4979D3-568C-449D-B292-72FEE97EF988}"/>
    <dgm:cxn modelId="{05D1199D-BCB4-47E4-834C-83151BA1CB1E}" type="presOf" srcId="{2FAB789D-832D-4EDC-9691-FAE517230DFB}" destId="{A5B4BF75-E4F1-464E-BDF6-B2360CC6158F}" srcOrd="0" destOrd="6" presId="urn:microsoft.com/office/officeart/2005/8/layout/hList1"/>
    <dgm:cxn modelId="{9EF336A0-910D-4633-B584-EDAF2B7DCAAB}" srcId="{9F3EE7EF-5ED1-4E42-A07B-07BC46DECAB5}" destId="{2E50E1E2-7225-4A5F-8E2A-B7E547D6A168}" srcOrd="2" destOrd="0" parTransId="{3D7B8E64-60DE-4924-AD1F-4EB7C4A44AFA}" sibTransId="{AF93B945-BFE8-400A-A144-0E7A8CE7E1D9}"/>
    <dgm:cxn modelId="{ABDA7BA1-0706-48F1-A330-96460FB0D1C8}" type="presOf" srcId="{AA745C5F-594C-4D0A-8163-D367B91FD20E}" destId="{665B4D4C-2524-40A6-84DA-24DB86F732A1}" srcOrd="0" destOrd="0" presId="urn:microsoft.com/office/officeart/2005/8/layout/hList1"/>
    <dgm:cxn modelId="{60D9EBA1-1798-45CB-963F-230884C7F702}" type="presOf" srcId="{C9FC2CD6-F8E5-441B-89AB-7662589AD81C}" destId="{A5B4BF75-E4F1-464E-BDF6-B2360CC6158F}" srcOrd="0" destOrd="12" presId="urn:microsoft.com/office/officeart/2005/8/layout/hList1"/>
    <dgm:cxn modelId="{9DF123A7-6EC0-42AA-BAA0-012D476EBE42}" srcId="{9F3EE7EF-5ED1-4E42-A07B-07BC46DECAB5}" destId="{E8C10A63-30BF-43C0-8CF4-F949765F97F1}" srcOrd="8" destOrd="0" parTransId="{2ECD33C0-87AB-43A2-A9E6-C83A62093C60}" sibTransId="{58D5E1F9-39A9-4FA6-906E-0A6E823AF5BE}"/>
    <dgm:cxn modelId="{82FCE1AD-AA06-4FC4-9950-4F78541C0CEF}" type="presOf" srcId="{CE0DF016-F23B-4A83-A1F9-E53E55418098}" destId="{A5B4BF75-E4F1-464E-BDF6-B2360CC6158F}" srcOrd="0" destOrd="4" presId="urn:microsoft.com/office/officeart/2005/8/layout/hList1"/>
    <dgm:cxn modelId="{ACDBE8B1-2AD3-4FD8-B46B-E39AD2B93AFC}" srcId="{9F3EE7EF-5ED1-4E42-A07B-07BC46DECAB5}" destId="{6EB4196B-5A48-434E-AC53-69F9029E86CF}" srcOrd="0" destOrd="0" parTransId="{E456083E-7D38-45EA-851E-98C3964C63F4}" sibTransId="{DA198841-6A3A-4404-B63F-0922AE6BC760}"/>
    <dgm:cxn modelId="{D3DA6AB7-36F9-4EA5-861E-ADA8D600B6A2}" type="presOf" srcId="{37D21DB2-ABE1-443E-94DF-8199CCC7D50E}" destId="{665B4D4C-2524-40A6-84DA-24DB86F732A1}" srcOrd="0" destOrd="3" presId="urn:microsoft.com/office/officeart/2005/8/layout/hList1"/>
    <dgm:cxn modelId="{8A7247C2-0E7A-4534-AB87-73D327D42ADA}" type="presOf" srcId="{8CB638B5-9640-49B5-B58E-F9962D31A8D3}" destId="{A5B4BF75-E4F1-464E-BDF6-B2360CC6158F}" srcOrd="0" destOrd="11" presId="urn:microsoft.com/office/officeart/2005/8/layout/hList1"/>
    <dgm:cxn modelId="{ACAE45C5-B990-4E13-B639-D4BD9F745922}" srcId="{7BADE288-A746-42AD-92C0-262D49514612}" destId="{36C41D56-26DC-4762-8F24-2D030A0B428A}" srcOrd="6" destOrd="0" parTransId="{F39137FB-6C90-4BC3-9886-19EC79509B6F}" sibTransId="{0F424EBB-2C32-4211-B3AA-E0BDDF3F682F}"/>
    <dgm:cxn modelId="{011457C5-2514-475B-9891-29FF9A734F96}" type="presOf" srcId="{4DEE5E7D-C4C3-4DB9-B408-847F6B2EEAFC}" destId="{7244E737-AA9F-4C30-BC21-F3119918D9F3}" srcOrd="0" destOrd="0" presId="urn:microsoft.com/office/officeart/2005/8/layout/hList1"/>
    <dgm:cxn modelId="{48FA42C6-1393-4C6F-80F6-4E7A15F75986}" srcId="{61124F29-61B6-45A8-8E35-1379CF91E719}" destId="{1E6268A1-6346-46C7-B25F-4D07DC56B14F}" srcOrd="5" destOrd="0" parTransId="{21A648CF-1794-4026-AAA5-9CA41E76E880}" sibTransId="{68433566-872B-4185-8ECC-710349FAB972}"/>
    <dgm:cxn modelId="{09BDDEC6-B8DD-4C23-B003-CB4ADF65171C}" srcId="{22658C59-176E-4F24-A952-0A5997700F68}" destId="{FDAA0A70-CAD5-4F7D-A7E2-483650F25DC8}" srcOrd="6" destOrd="0" parTransId="{85D85E57-2CEA-4855-9AE4-48468020DF14}" sibTransId="{D43493A2-893B-4E7C-97F6-0DABBB896A5C}"/>
    <dgm:cxn modelId="{A1AB11C8-A55A-4A09-9198-540C1FE070E8}" type="presOf" srcId="{086DFD35-1B90-467A-82A5-1355D13C8383}" destId="{665B4D4C-2524-40A6-84DA-24DB86F732A1}" srcOrd="0" destOrd="1" presId="urn:microsoft.com/office/officeart/2005/8/layout/hList1"/>
    <dgm:cxn modelId="{E9893CCB-011F-4D41-BAB1-14A592ED9912}" type="presOf" srcId="{0E071D5F-2094-44BB-B505-08ED7DAB4AE1}" destId="{665B4D4C-2524-40A6-84DA-24DB86F732A1}" srcOrd="0" destOrd="9" presId="urn:microsoft.com/office/officeart/2005/8/layout/hList1"/>
    <dgm:cxn modelId="{633C2FCC-F448-41FE-B68F-7C3F2D4C68D0}" srcId="{7BADE288-A746-42AD-92C0-262D49514612}" destId="{D71D346D-C841-45AB-A297-926D405E5839}" srcOrd="1" destOrd="0" parTransId="{DD6B467D-B617-441F-BFD5-E35CAE46FD15}" sibTransId="{82078A64-BCF0-426B-9904-FD25163AD000}"/>
    <dgm:cxn modelId="{ED6A68CD-E395-4B89-926C-D6DAD99B13C7}" type="presOf" srcId="{E55F071A-E3EA-46EB-ADD5-A8F7D0620FC3}" destId="{D6F3BBDB-E71F-4378-82CA-D6B0A1BB209A}" srcOrd="0" destOrd="4" presId="urn:microsoft.com/office/officeart/2005/8/layout/hList1"/>
    <dgm:cxn modelId="{DD4E82CD-24FB-4AFB-BC8D-B3842C13659A}" type="presOf" srcId="{9F3EE7EF-5ED1-4E42-A07B-07BC46DECAB5}" destId="{D62DF241-DE9B-4C6F-9FED-F4DC26904F21}" srcOrd="0" destOrd="0" presId="urn:microsoft.com/office/officeart/2005/8/layout/hList1"/>
    <dgm:cxn modelId="{4300F9CD-22CD-45C3-8588-F54445638311}" type="presOf" srcId="{FAD0F748-09FC-42DD-8508-E21A5B1810B6}" destId="{665B4D4C-2524-40A6-84DA-24DB86F732A1}" srcOrd="0" destOrd="7" presId="urn:microsoft.com/office/officeart/2005/8/layout/hList1"/>
    <dgm:cxn modelId="{8ECB79D2-E193-4A95-BF87-897C300ED560}" srcId="{4DEE5E7D-C4C3-4DB9-B408-847F6B2EEAFC}" destId="{9F3EE7EF-5ED1-4E42-A07B-07BC46DECAB5}" srcOrd="0" destOrd="0" parTransId="{A751304B-4231-4AD1-AEBC-85F55E78E84C}" sibTransId="{0CF52990-EB43-4F47-95C8-237EC022C614}"/>
    <dgm:cxn modelId="{1099C3DB-A580-4D9D-906B-7D15AE108A80}" type="presOf" srcId="{36C41D56-26DC-4762-8F24-2D030A0B428A}" destId="{D6F3BBDB-E71F-4378-82CA-D6B0A1BB209A}" srcOrd="0" destOrd="6" presId="urn:microsoft.com/office/officeart/2005/8/layout/hList1"/>
    <dgm:cxn modelId="{1A3C02E1-14AE-4F14-8CA2-61DBBDEF81B2}" type="presOf" srcId="{18E5E4E3-AD1B-44E2-B9D5-8507279F49D7}" destId="{7BB7CC8C-6F7F-4865-A29B-AD9D98D1A403}" srcOrd="0" destOrd="1" presId="urn:microsoft.com/office/officeart/2005/8/layout/hList1"/>
    <dgm:cxn modelId="{8D18A3E2-C2ED-4169-B4EA-AB06378B7F15}" type="presOf" srcId="{505D7C30-B900-4DD8-88FB-4AEF4B9E0A63}" destId="{D6F3BBDB-E71F-4378-82CA-D6B0A1BB209A}" srcOrd="0" destOrd="3" presId="urn:microsoft.com/office/officeart/2005/8/layout/hList1"/>
    <dgm:cxn modelId="{EB0A65E4-E431-4410-A0B8-08A0BEF08174}" srcId="{7BADE288-A746-42AD-92C0-262D49514612}" destId="{E55F071A-E3EA-46EB-ADD5-A8F7D0620FC3}" srcOrd="4" destOrd="0" parTransId="{E1A33F01-8762-4A19-91CA-A197EA67EC59}" sibTransId="{FC59F470-28B4-4314-8BB8-33A4042E0B05}"/>
    <dgm:cxn modelId="{B5CCD6E4-E07D-4FC8-AB3A-85A927EC9B09}" type="presOf" srcId="{E9F92052-4EC5-4E58-A086-DB565AA6B87B}" destId="{A5B4BF75-E4F1-464E-BDF6-B2360CC6158F}" srcOrd="0" destOrd="10" presId="urn:microsoft.com/office/officeart/2005/8/layout/hList1"/>
    <dgm:cxn modelId="{CDB0E1E6-D66A-4758-8D6E-7B5D9034A08F}" type="presOf" srcId="{47B7B32F-1164-4876-87B8-E7CD0B4D71E3}" destId="{7BB7CC8C-6F7F-4865-A29B-AD9D98D1A403}" srcOrd="0" destOrd="2" presId="urn:microsoft.com/office/officeart/2005/8/layout/hList1"/>
    <dgm:cxn modelId="{C70710F3-5701-43A4-BF34-EAD63701885E}" srcId="{61124F29-61B6-45A8-8E35-1379CF91E719}" destId="{F46F48C9-3296-4714-A36F-E586ED677A14}" srcOrd="8" destOrd="0" parTransId="{FE023E2F-9B0F-47B9-A648-EA96FA7AA928}" sibTransId="{3C8F8F7B-F492-4416-96F1-840718B3292B}"/>
    <dgm:cxn modelId="{3C307FF5-B5B0-402F-A1C4-9FF685F4B35F}" srcId="{61124F29-61B6-45A8-8E35-1379CF91E719}" destId="{086DFD35-1B90-467A-82A5-1355D13C8383}" srcOrd="1" destOrd="0" parTransId="{A0D36CD7-241A-41AD-85C1-EF88B895C95A}" sibTransId="{CA3D851C-ACBF-4BD0-A82A-47EC1467E65B}"/>
    <dgm:cxn modelId="{666BCFF9-2FEA-4872-8F1F-033BEA7F9E6E}" type="presOf" srcId="{D71D346D-C841-45AB-A297-926D405E5839}" destId="{D6F3BBDB-E71F-4378-82CA-D6B0A1BB209A}" srcOrd="0" destOrd="1" presId="urn:microsoft.com/office/officeart/2005/8/layout/hList1"/>
    <dgm:cxn modelId="{95AE3CFA-E5BC-408D-8E6E-778ABD1DE0EC}" type="presOf" srcId="{B0182FA8-0788-4B80-8DED-EFBD97E4AFE3}" destId="{D6F3BBDB-E71F-4378-82CA-D6B0A1BB209A}" srcOrd="0" destOrd="2" presId="urn:microsoft.com/office/officeart/2005/8/layout/hList1"/>
    <dgm:cxn modelId="{0D71BCFB-E260-4632-ACC8-EF68884367C7}" type="presOf" srcId="{5E3BAE47-BB5B-4C00-B793-CCB741AC6CF6}" destId="{7BB7CC8C-6F7F-4865-A29B-AD9D98D1A403}" srcOrd="0" destOrd="5" presId="urn:microsoft.com/office/officeart/2005/8/layout/hList1"/>
    <dgm:cxn modelId="{AB9564FE-424A-4443-84A8-A594EAC7991A}" srcId="{9F3EE7EF-5ED1-4E42-A07B-07BC46DECAB5}" destId="{2FAB789D-832D-4EDC-9691-FAE517230DFB}" srcOrd="6" destOrd="0" parTransId="{7E9E1F2E-54A3-4B84-B5A8-2090223D3715}" sibTransId="{1F6CA95B-C407-4DFD-9501-1BD77BFF0290}"/>
    <dgm:cxn modelId="{834E7349-2809-4E79-8C00-AD2ED3EDC683}" type="presParOf" srcId="{7244E737-AA9F-4C30-BC21-F3119918D9F3}" destId="{F74BA0B1-8C43-41AB-BA69-4A95A35B8648}" srcOrd="0" destOrd="0" presId="urn:microsoft.com/office/officeart/2005/8/layout/hList1"/>
    <dgm:cxn modelId="{23691355-1C99-478E-9656-1A0AA1D4FEB8}" type="presParOf" srcId="{F74BA0B1-8C43-41AB-BA69-4A95A35B8648}" destId="{D62DF241-DE9B-4C6F-9FED-F4DC26904F21}" srcOrd="0" destOrd="0" presId="urn:microsoft.com/office/officeart/2005/8/layout/hList1"/>
    <dgm:cxn modelId="{6E718B8D-38DF-4395-B3DA-5B2B2F751DB2}" type="presParOf" srcId="{F74BA0B1-8C43-41AB-BA69-4A95A35B8648}" destId="{A5B4BF75-E4F1-464E-BDF6-B2360CC6158F}" srcOrd="1" destOrd="0" presId="urn:microsoft.com/office/officeart/2005/8/layout/hList1"/>
    <dgm:cxn modelId="{1948F312-1536-457F-9DBF-889D136F2615}" type="presParOf" srcId="{7244E737-AA9F-4C30-BC21-F3119918D9F3}" destId="{13E51B96-2FEC-42CB-8AB0-606FCD3E1160}" srcOrd="1" destOrd="0" presId="urn:microsoft.com/office/officeart/2005/8/layout/hList1"/>
    <dgm:cxn modelId="{87E6F882-DB5B-4D99-AED5-514F7137799F}" type="presParOf" srcId="{7244E737-AA9F-4C30-BC21-F3119918D9F3}" destId="{EA89BE42-C32F-4743-BE64-255F5D7469E2}" srcOrd="2" destOrd="0" presId="urn:microsoft.com/office/officeart/2005/8/layout/hList1"/>
    <dgm:cxn modelId="{E2441B15-4A7C-4ABE-AB91-72AF72E06CEA}" type="presParOf" srcId="{EA89BE42-C32F-4743-BE64-255F5D7469E2}" destId="{53018F89-59EA-4170-990B-D48D41366877}" srcOrd="0" destOrd="0" presId="urn:microsoft.com/office/officeart/2005/8/layout/hList1"/>
    <dgm:cxn modelId="{A2D0720A-309F-45FC-9823-0FEE14A035A1}" type="presParOf" srcId="{EA89BE42-C32F-4743-BE64-255F5D7469E2}" destId="{D6F3BBDB-E71F-4378-82CA-D6B0A1BB209A}" srcOrd="1" destOrd="0" presId="urn:microsoft.com/office/officeart/2005/8/layout/hList1"/>
    <dgm:cxn modelId="{FF27ACCB-2CBB-4674-A85E-8D2CB7C0CBA9}" type="presParOf" srcId="{7244E737-AA9F-4C30-BC21-F3119918D9F3}" destId="{8DA4511A-CE09-404E-A619-0A2CD4C6488F}" srcOrd="3" destOrd="0" presId="urn:microsoft.com/office/officeart/2005/8/layout/hList1"/>
    <dgm:cxn modelId="{157BE8CF-4373-44C9-9CE9-EE755B04415D}" type="presParOf" srcId="{7244E737-AA9F-4C30-BC21-F3119918D9F3}" destId="{16947564-45CC-4EA2-96DB-F9B745C9D558}" srcOrd="4" destOrd="0" presId="urn:microsoft.com/office/officeart/2005/8/layout/hList1"/>
    <dgm:cxn modelId="{7A9DD75E-38FA-4CB5-B548-F59089F3F5EA}" type="presParOf" srcId="{16947564-45CC-4EA2-96DB-F9B745C9D558}" destId="{649A3B47-E1AB-40B3-BA17-A20A8ADED04F}" srcOrd="0" destOrd="0" presId="urn:microsoft.com/office/officeart/2005/8/layout/hList1"/>
    <dgm:cxn modelId="{3AFA849A-1A74-45F1-94C3-B92A8B950438}" type="presParOf" srcId="{16947564-45CC-4EA2-96DB-F9B745C9D558}" destId="{665B4D4C-2524-40A6-84DA-24DB86F732A1}" srcOrd="1" destOrd="0" presId="urn:microsoft.com/office/officeart/2005/8/layout/hList1"/>
    <dgm:cxn modelId="{CEFBF8D8-9FCE-4E3D-A99D-29DBABFE9B4F}" type="presParOf" srcId="{7244E737-AA9F-4C30-BC21-F3119918D9F3}" destId="{A3FB99D1-BF9E-4BAE-B919-AA4ACE165463}" srcOrd="5" destOrd="0" presId="urn:microsoft.com/office/officeart/2005/8/layout/hList1"/>
    <dgm:cxn modelId="{DF7102B2-753C-443D-8B4D-42D5A4A77C6A}" type="presParOf" srcId="{7244E737-AA9F-4C30-BC21-F3119918D9F3}" destId="{0F8C959C-F7C8-479A-9CC0-34DA8438A031}" srcOrd="6" destOrd="0" presId="urn:microsoft.com/office/officeart/2005/8/layout/hList1"/>
    <dgm:cxn modelId="{A1FDF1B5-A70A-465F-B47C-0C90B1BD70CE}" type="presParOf" srcId="{0F8C959C-F7C8-479A-9CC0-34DA8438A031}" destId="{8BEC53F6-63C9-4AA9-A6C6-E95DD392E1C1}" srcOrd="0" destOrd="0" presId="urn:microsoft.com/office/officeart/2005/8/layout/hList1"/>
    <dgm:cxn modelId="{C5F73E41-B81C-4C7F-AC7A-85465D6A209B}" type="presParOf" srcId="{0F8C959C-F7C8-479A-9CC0-34DA8438A031}" destId="{7BB7CC8C-6F7F-4865-A29B-AD9D98D1A40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DEE5E7D-C4C3-4DB9-B408-847F6B2EEAF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3EE7EF-5ED1-4E42-A07B-07BC46DECAB5}">
      <dgm:prSet phldrT="[Text]" phldr="0"/>
      <dgm:spPr/>
      <dgm:t>
        <a:bodyPr/>
        <a:lstStyle/>
        <a:p>
          <a:r>
            <a:rPr lang="en-US" dirty="0"/>
            <a:t>Spectral Domain</a:t>
          </a:r>
        </a:p>
      </dgm:t>
    </dgm:pt>
    <dgm:pt modelId="{A751304B-4231-4AD1-AEBC-85F55E78E84C}" type="parTrans" cxnId="{8ECB79D2-E193-4A95-BF87-897C300ED560}">
      <dgm:prSet/>
      <dgm:spPr/>
      <dgm:t>
        <a:bodyPr/>
        <a:lstStyle/>
        <a:p>
          <a:endParaRPr lang="en-US"/>
        </a:p>
      </dgm:t>
    </dgm:pt>
    <dgm:pt modelId="{0CF52990-EB43-4F47-95C8-237EC022C614}" type="sibTrans" cxnId="{8ECB79D2-E193-4A95-BF87-897C300ED560}">
      <dgm:prSet/>
      <dgm:spPr/>
      <dgm:t>
        <a:bodyPr/>
        <a:lstStyle/>
        <a:p>
          <a:endParaRPr lang="en-US"/>
        </a:p>
      </dgm:t>
    </dgm:pt>
    <dgm:pt modelId="{6EB4196B-5A48-434E-AC53-69F9029E86CF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E456083E-7D38-45EA-851E-98C3964C63F4}" type="parTrans" cxnId="{ACDBE8B1-2AD3-4FD8-B46B-E39AD2B93AFC}">
      <dgm:prSet/>
      <dgm:spPr/>
      <dgm:t>
        <a:bodyPr/>
        <a:lstStyle/>
        <a:p>
          <a:endParaRPr lang="en-US"/>
        </a:p>
      </dgm:t>
    </dgm:pt>
    <dgm:pt modelId="{DA198841-6A3A-4404-B63F-0922AE6BC760}" type="sibTrans" cxnId="{ACDBE8B1-2AD3-4FD8-B46B-E39AD2B93AFC}">
      <dgm:prSet/>
      <dgm:spPr/>
      <dgm:t>
        <a:bodyPr/>
        <a:lstStyle/>
        <a:p>
          <a:endParaRPr lang="en-US"/>
        </a:p>
      </dgm:t>
    </dgm:pt>
    <dgm:pt modelId="{61124F29-61B6-45A8-8E35-1379CF91E719}">
      <dgm:prSet phldrT="[Text]" phldr="0"/>
      <dgm:spPr/>
      <dgm:t>
        <a:bodyPr/>
        <a:lstStyle/>
        <a:p>
          <a:r>
            <a:rPr lang="en-US" dirty="0"/>
            <a:t>Complexity Domain</a:t>
          </a:r>
        </a:p>
      </dgm:t>
    </dgm:pt>
    <dgm:pt modelId="{02A3B39C-C3D1-4267-A8A5-2FBC7EA7FD1D}" type="parTrans" cxnId="{3762B38E-2639-496F-86F0-8BA8F1158E0B}">
      <dgm:prSet/>
      <dgm:spPr/>
      <dgm:t>
        <a:bodyPr/>
        <a:lstStyle/>
        <a:p>
          <a:endParaRPr lang="en-US"/>
        </a:p>
      </dgm:t>
    </dgm:pt>
    <dgm:pt modelId="{43F22FFF-B46F-450F-8F92-82304EFF7302}" type="sibTrans" cxnId="{3762B38E-2639-496F-86F0-8BA8F1158E0B}">
      <dgm:prSet/>
      <dgm:spPr/>
      <dgm:t>
        <a:bodyPr/>
        <a:lstStyle/>
        <a:p>
          <a:endParaRPr lang="en-US"/>
        </a:p>
      </dgm:t>
    </dgm:pt>
    <dgm:pt modelId="{AA745C5F-594C-4D0A-8163-D367B91FD20E}">
      <dgm:prSet phldrT="[Text]"/>
      <dgm:spPr/>
      <dgm:t>
        <a:bodyPr/>
        <a:lstStyle/>
        <a:p>
          <a:pPr algn="ctr">
            <a:buFont typeface="Wingdings" panose="05000000000000000000" pitchFamily="2" charset="2"/>
            <a:buChar char="Ø"/>
          </a:pPr>
          <a:r>
            <a:rPr lang="en-US" dirty="0"/>
            <a:t>Capture</a:t>
          </a:r>
        </a:p>
      </dgm:t>
    </dgm:pt>
    <dgm:pt modelId="{BD9285F2-22D8-40DE-9245-98FA1FE54245}" type="parTrans" cxnId="{4EFAED6F-C64E-44A4-B7E5-F0E980357160}">
      <dgm:prSet/>
      <dgm:spPr/>
      <dgm:t>
        <a:bodyPr/>
        <a:lstStyle/>
        <a:p>
          <a:endParaRPr lang="en-US"/>
        </a:p>
      </dgm:t>
    </dgm:pt>
    <dgm:pt modelId="{6D2A029B-A44C-4AF4-8C56-D46D828AC612}" type="sibTrans" cxnId="{4EFAED6F-C64E-44A4-B7E5-F0E980357160}">
      <dgm:prSet/>
      <dgm:spPr/>
      <dgm:t>
        <a:bodyPr/>
        <a:lstStyle/>
        <a:p>
          <a:endParaRPr lang="en-US"/>
        </a:p>
      </dgm:t>
    </dgm:pt>
    <dgm:pt modelId="{22658C59-176E-4F24-A952-0A5997700F68}">
      <dgm:prSet phldrT="[Text]" phldr="0"/>
      <dgm:spPr/>
      <dgm:t>
        <a:bodyPr/>
        <a:lstStyle/>
        <a:p>
          <a:r>
            <a:rPr lang="en-US" dirty="0"/>
            <a:t>Functional Connectivity</a:t>
          </a:r>
        </a:p>
      </dgm:t>
    </dgm:pt>
    <dgm:pt modelId="{D82D86D2-39ED-4E40-9238-254924FD1FD6}" type="parTrans" cxnId="{D010A094-1757-4471-8EBC-6CB6BE96345D}">
      <dgm:prSet/>
      <dgm:spPr/>
      <dgm:t>
        <a:bodyPr/>
        <a:lstStyle/>
        <a:p>
          <a:endParaRPr lang="en-US"/>
        </a:p>
      </dgm:t>
    </dgm:pt>
    <dgm:pt modelId="{500A4000-9F7B-47F4-AFFB-F669E0D100FC}" type="sibTrans" cxnId="{D010A094-1757-4471-8EBC-6CB6BE96345D}">
      <dgm:prSet/>
      <dgm:spPr/>
      <dgm:t>
        <a:bodyPr/>
        <a:lstStyle/>
        <a:p>
          <a:endParaRPr lang="en-US"/>
        </a:p>
      </dgm:t>
    </dgm:pt>
    <dgm:pt modelId="{A7711451-B106-45BA-A124-62DD78250F5D}">
      <dgm:prSet phldrT="[Text]" phldr="0"/>
      <dgm:spPr/>
      <dgm:t>
        <a:bodyPr/>
        <a:lstStyle/>
        <a:p>
          <a:pPr algn="ctr">
            <a:buFont typeface="Wingdings" panose="05000000000000000000" pitchFamily="2" charset="2"/>
            <a:buChar char="Ø"/>
          </a:pPr>
          <a:r>
            <a:rPr lang="en-US" dirty="0"/>
            <a:t> Quantifies </a:t>
          </a:r>
          <a:r>
            <a:rPr lang="en-US" b="1" i="1" dirty="0"/>
            <a:t>synchronization across EEG channels</a:t>
          </a:r>
          <a:endParaRPr lang="en-US" i="1" dirty="0"/>
        </a:p>
      </dgm:t>
    </dgm:pt>
    <dgm:pt modelId="{62394C4A-B83C-4A0D-9E21-ACF32A4F1C96}" type="parTrans" cxnId="{C794D489-89F3-493B-A74A-B325CDA4236C}">
      <dgm:prSet/>
      <dgm:spPr/>
      <dgm:t>
        <a:bodyPr/>
        <a:lstStyle/>
        <a:p>
          <a:endParaRPr lang="en-US"/>
        </a:p>
      </dgm:t>
    </dgm:pt>
    <dgm:pt modelId="{14B91B63-09BA-4C64-A77A-3C006D8B384C}" type="sibTrans" cxnId="{C794D489-89F3-493B-A74A-B325CDA4236C}">
      <dgm:prSet/>
      <dgm:spPr/>
      <dgm:t>
        <a:bodyPr/>
        <a:lstStyle/>
        <a:p>
          <a:endParaRPr lang="en-US"/>
        </a:p>
      </dgm:t>
    </dgm:pt>
    <dgm:pt modelId="{7BADE288-A746-42AD-92C0-262D49514612}">
      <dgm:prSet/>
      <dgm:spPr/>
      <dgm:t>
        <a:bodyPr/>
        <a:lstStyle/>
        <a:p>
          <a:r>
            <a:rPr lang="en-US" dirty="0"/>
            <a:t>Time Domain</a:t>
          </a:r>
        </a:p>
      </dgm:t>
    </dgm:pt>
    <dgm:pt modelId="{959AF098-9518-4FB3-A79E-7063AC6FC68D}" type="parTrans" cxnId="{858E4882-7F59-4244-84B7-8E39EE3DEEB0}">
      <dgm:prSet/>
      <dgm:spPr/>
      <dgm:t>
        <a:bodyPr/>
        <a:lstStyle/>
        <a:p>
          <a:endParaRPr lang="en-US"/>
        </a:p>
      </dgm:t>
    </dgm:pt>
    <dgm:pt modelId="{2D76FAC2-1EB5-43E5-8B16-C2216CAE9133}" type="sibTrans" cxnId="{858E4882-7F59-4244-84B7-8E39EE3DEEB0}">
      <dgm:prSet/>
      <dgm:spPr/>
      <dgm:t>
        <a:bodyPr/>
        <a:lstStyle/>
        <a:p>
          <a:endParaRPr lang="en-US"/>
        </a:p>
      </dgm:t>
    </dgm:pt>
    <dgm:pt modelId="{2E50E1E2-7225-4A5F-8E2A-B7E547D6A168}">
      <dgm:prSet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3D7B8E64-60DE-4924-AD1F-4EB7C4A44AFA}" type="parTrans" cxnId="{9EF336A0-910D-4633-B584-EDAF2B7DCAAB}">
      <dgm:prSet/>
      <dgm:spPr/>
      <dgm:t>
        <a:bodyPr/>
        <a:lstStyle/>
        <a:p>
          <a:endParaRPr lang="en-US"/>
        </a:p>
      </dgm:t>
    </dgm:pt>
    <dgm:pt modelId="{AF93B945-BFE8-400A-A144-0E7A8CE7E1D9}" type="sibTrans" cxnId="{9EF336A0-910D-4633-B584-EDAF2B7DCAAB}">
      <dgm:prSet/>
      <dgm:spPr/>
      <dgm:t>
        <a:bodyPr/>
        <a:lstStyle/>
        <a:p>
          <a:endParaRPr lang="en-US"/>
        </a:p>
      </dgm:t>
    </dgm:pt>
    <dgm:pt modelId="{CF3BAFF9-5945-4272-A32D-4B17838DFE58}">
      <dgm:prSet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E89F93B8-D5A0-47D8-8671-83AAF2D4827B}" type="parTrans" cxnId="{2E62A047-961C-428F-908C-02A4D475F3EC}">
      <dgm:prSet/>
      <dgm:spPr/>
      <dgm:t>
        <a:bodyPr/>
        <a:lstStyle/>
        <a:p>
          <a:endParaRPr lang="en-US"/>
        </a:p>
      </dgm:t>
    </dgm:pt>
    <dgm:pt modelId="{896A812B-E3C3-49D5-9448-570C2A40B5EE}" type="sibTrans" cxnId="{2E62A047-961C-428F-908C-02A4D475F3EC}">
      <dgm:prSet/>
      <dgm:spPr/>
      <dgm:t>
        <a:bodyPr/>
        <a:lstStyle/>
        <a:p>
          <a:endParaRPr lang="en-US"/>
        </a:p>
      </dgm:t>
    </dgm:pt>
    <dgm:pt modelId="{CE0DF016-F23B-4A83-A1F9-E53E55418098}">
      <dgm:prSet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21E392A1-CE08-4DFA-8E90-7B9FAA067341}" type="parTrans" cxnId="{2459C162-8FA6-4B09-9F3E-EDAFDE42FF30}">
      <dgm:prSet/>
      <dgm:spPr/>
      <dgm:t>
        <a:bodyPr/>
        <a:lstStyle/>
        <a:p>
          <a:endParaRPr lang="en-US"/>
        </a:p>
      </dgm:t>
    </dgm:pt>
    <dgm:pt modelId="{3C8825B2-7DC9-44D5-AE6F-F6D9748114D4}" type="sibTrans" cxnId="{2459C162-8FA6-4B09-9F3E-EDAFDE42FF30}">
      <dgm:prSet/>
      <dgm:spPr/>
      <dgm:t>
        <a:bodyPr/>
        <a:lstStyle/>
        <a:p>
          <a:endParaRPr lang="en-US"/>
        </a:p>
      </dgm:t>
    </dgm:pt>
    <dgm:pt modelId="{CFFA1AE3-2BC5-4BDB-9CF8-554F11386C92}">
      <dgm:prSet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6B1EBED6-983C-4709-AE16-5519F74A33DE}" type="parTrans" cxnId="{8A459899-2FF3-48C7-A7CC-6BE0EB4354D3}">
      <dgm:prSet/>
      <dgm:spPr/>
      <dgm:t>
        <a:bodyPr/>
        <a:lstStyle/>
        <a:p>
          <a:endParaRPr lang="en-US"/>
        </a:p>
      </dgm:t>
    </dgm:pt>
    <dgm:pt modelId="{4A4979D3-568C-449D-B292-72FEE97EF988}" type="sibTrans" cxnId="{8A459899-2FF3-48C7-A7CC-6BE0EB4354D3}">
      <dgm:prSet/>
      <dgm:spPr/>
      <dgm:t>
        <a:bodyPr/>
        <a:lstStyle/>
        <a:p>
          <a:endParaRPr lang="en-US"/>
        </a:p>
      </dgm:t>
    </dgm:pt>
    <dgm:pt modelId="{15E9601C-E1DF-4D59-8766-75B16A0F2D9E}">
      <dgm:prSet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D9EB1D16-8269-4521-9293-E776913664C8}" type="parTrans" cxnId="{8BE28E88-92B9-4C7B-AE82-24B399938499}">
      <dgm:prSet/>
      <dgm:spPr/>
      <dgm:t>
        <a:bodyPr/>
        <a:lstStyle/>
        <a:p>
          <a:endParaRPr lang="en-US"/>
        </a:p>
      </dgm:t>
    </dgm:pt>
    <dgm:pt modelId="{94A0F378-E34D-4249-8A37-3E273A9DDF6D}" type="sibTrans" cxnId="{8BE28E88-92B9-4C7B-AE82-24B399938499}">
      <dgm:prSet/>
      <dgm:spPr/>
      <dgm:t>
        <a:bodyPr/>
        <a:lstStyle/>
        <a:p>
          <a:endParaRPr lang="en-US"/>
        </a:p>
      </dgm:t>
    </dgm:pt>
    <dgm:pt modelId="{8CB638B5-9640-49B5-B58E-F9962D31A8D3}">
      <dgm:prSet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7CA9D0E9-FC01-46C4-95D0-396290EA7369}" type="parTrans" cxnId="{C693962A-CADE-47C1-8695-8C73FD0D4CE8}">
      <dgm:prSet/>
      <dgm:spPr/>
      <dgm:t>
        <a:bodyPr/>
        <a:lstStyle/>
        <a:p>
          <a:endParaRPr lang="en-US"/>
        </a:p>
      </dgm:t>
    </dgm:pt>
    <dgm:pt modelId="{CA5FBAFB-D26D-4442-A108-9CAE56F94061}" type="sibTrans" cxnId="{C693962A-CADE-47C1-8695-8C73FD0D4CE8}">
      <dgm:prSet/>
      <dgm:spPr/>
      <dgm:t>
        <a:bodyPr/>
        <a:lstStyle/>
        <a:p>
          <a:endParaRPr lang="en-US"/>
        </a:p>
      </dgm:t>
    </dgm:pt>
    <dgm:pt modelId="{C9FC2CD6-F8E5-441B-89AB-7662589AD81C}">
      <dgm:prSet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7DCFD6AD-0363-4586-8C6B-73B586371ED7}" type="parTrans" cxnId="{DAF31149-B841-4220-8C6E-B52070E68383}">
      <dgm:prSet/>
      <dgm:spPr/>
      <dgm:t>
        <a:bodyPr/>
        <a:lstStyle/>
        <a:p>
          <a:endParaRPr lang="en-US"/>
        </a:p>
      </dgm:t>
    </dgm:pt>
    <dgm:pt modelId="{8CB67FE0-8644-4334-9D18-046126235229}" type="sibTrans" cxnId="{DAF31149-B841-4220-8C6E-B52070E68383}">
      <dgm:prSet/>
      <dgm:spPr/>
      <dgm:t>
        <a:bodyPr/>
        <a:lstStyle/>
        <a:p>
          <a:endParaRPr lang="en-US"/>
        </a:p>
      </dgm:t>
    </dgm:pt>
    <dgm:pt modelId="{E9F92052-4EC5-4E58-A086-DB565AA6B87B}">
      <dgm:prSet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E871B3EC-9768-4DE4-9683-13BC037BFC4B}" type="parTrans" cxnId="{2A87D838-94F1-46AA-A22B-CB1AE29FCABD}">
      <dgm:prSet/>
      <dgm:spPr/>
      <dgm:t>
        <a:bodyPr/>
        <a:lstStyle/>
        <a:p>
          <a:endParaRPr lang="en-US"/>
        </a:p>
      </dgm:t>
    </dgm:pt>
    <dgm:pt modelId="{4573C723-0B83-41F6-ACC2-D191414C6D34}" type="sibTrans" cxnId="{2A87D838-94F1-46AA-A22B-CB1AE29FCABD}">
      <dgm:prSet/>
      <dgm:spPr/>
      <dgm:t>
        <a:bodyPr/>
        <a:lstStyle/>
        <a:p>
          <a:endParaRPr lang="en-US"/>
        </a:p>
      </dgm:t>
    </dgm:pt>
    <dgm:pt modelId="{E8C10A63-30BF-43C0-8CF4-F949765F97F1}">
      <dgm:prSet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2ECD33C0-87AB-43A2-A9E6-C83A62093C60}" type="parTrans" cxnId="{9DF123A7-6EC0-42AA-BAA0-012D476EBE42}">
      <dgm:prSet/>
      <dgm:spPr/>
      <dgm:t>
        <a:bodyPr/>
        <a:lstStyle/>
        <a:p>
          <a:endParaRPr lang="en-US"/>
        </a:p>
      </dgm:t>
    </dgm:pt>
    <dgm:pt modelId="{58D5E1F9-39A9-4FA6-906E-0A6E823AF5BE}" type="sibTrans" cxnId="{9DF123A7-6EC0-42AA-BAA0-012D476EBE42}">
      <dgm:prSet/>
      <dgm:spPr/>
      <dgm:t>
        <a:bodyPr/>
        <a:lstStyle/>
        <a:p>
          <a:endParaRPr lang="en-US"/>
        </a:p>
      </dgm:t>
    </dgm:pt>
    <dgm:pt modelId="{7A6EC5B3-CD8C-403D-A992-CCC0DCDED11B}">
      <dgm:prSet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47EB6790-8D32-4FD1-A093-E382472C9F16}" type="parTrans" cxnId="{D4893D6C-8379-48BB-BDB1-94AF98C5AF66}">
      <dgm:prSet/>
      <dgm:spPr/>
      <dgm:t>
        <a:bodyPr/>
        <a:lstStyle/>
        <a:p>
          <a:endParaRPr lang="en-US"/>
        </a:p>
      </dgm:t>
    </dgm:pt>
    <dgm:pt modelId="{5B2D5401-532C-4807-85BF-2C38EA01ACD2}" type="sibTrans" cxnId="{D4893D6C-8379-48BB-BDB1-94AF98C5AF66}">
      <dgm:prSet/>
      <dgm:spPr/>
      <dgm:t>
        <a:bodyPr/>
        <a:lstStyle/>
        <a:p>
          <a:endParaRPr lang="en-US"/>
        </a:p>
      </dgm:t>
    </dgm:pt>
    <dgm:pt modelId="{2FAB789D-832D-4EDC-9691-FAE517230DFB}">
      <dgm:prSet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7E9E1F2E-54A3-4B84-B5A8-2090223D3715}" type="parTrans" cxnId="{AB9564FE-424A-4443-84A8-A594EAC7991A}">
      <dgm:prSet/>
      <dgm:spPr/>
      <dgm:t>
        <a:bodyPr/>
        <a:lstStyle/>
        <a:p>
          <a:endParaRPr lang="en-US"/>
        </a:p>
      </dgm:t>
    </dgm:pt>
    <dgm:pt modelId="{1F6CA95B-C407-4DFD-9501-1BD77BFF0290}" type="sibTrans" cxnId="{AB9564FE-424A-4443-84A8-A594EAC7991A}">
      <dgm:prSet/>
      <dgm:spPr/>
      <dgm:t>
        <a:bodyPr/>
        <a:lstStyle/>
        <a:p>
          <a:endParaRPr lang="en-US"/>
        </a:p>
      </dgm:t>
    </dgm:pt>
    <dgm:pt modelId="{9FA62C9E-00FA-4B03-BFED-A784CF6ADFCD}">
      <dgm:prSet phldrT="[Text]"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555092CA-4FD9-4CD1-8C4E-1119D7E5850F}" type="parTrans" cxnId="{28EB4129-83FD-4148-BCA4-5CF570002E9D}">
      <dgm:prSet/>
      <dgm:spPr/>
      <dgm:t>
        <a:bodyPr/>
        <a:lstStyle/>
        <a:p>
          <a:endParaRPr lang="en-US"/>
        </a:p>
      </dgm:t>
    </dgm:pt>
    <dgm:pt modelId="{2EEEE4BD-AE48-46CD-9003-626778D5FC59}" type="sibTrans" cxnId="{28EB4129-83FD-4148-BCA4-5CF570002E9D}">
      <dgm:prSet/>
      <dgm:spPr/>
      <dgm:t>
        <a:bodyPr/>
        <a:lstStyle/>
        <a:p>
          <a:endParaRPr lang="en-US"/>
        </a:p>
      </dgm:t>
    </dgm:pt>
    <dgm:pt modelId="{3A9C9C4C-8091-4D60-9DA5-D6A1189E035F}">
      <dgm:prSet/>
      <dgm:spPr/>
      <dgm:t>
        <a:bodyPr/>
        <a:lstStyle/>
        <a:p>
          <a:pPr algn="ctr">
            <a:buFont typeface="Wingdings" panose="05000000000000000000" pitchFamily="2" charset="2"/>
            <a:buChar char="Ø"/>
          </a:pPr>
          <a:r>
            <a:rPr lang="en-US" dirty="0"/>
            <a:t>Capture</a:t>
          </a:r>
        </a:p>
      </dgm:t>
    </dgm:pt>
    <dgm:pt modelId="{E0982255-FFD2-4029-94CC-7F8808BF83F4}" type="parTrans" cxnId="{828D1E0D-DE80-45F5-A1DE-C81156D7DA61}">
      <dgm:prSet/>
      <dgm:spPr/>
      <dgm:t>
        <a:bodyPr/>
        <a:lstStyle/>
        <a:p>
          <a:endParaRPr lang="en-US"/>
        </a:p>
      </dgm:t>
    </dgm:pt>
    <dgm:pt modelId="{DB3A0A0E-C531-49D2-A75C-7EF7A36463A1}" type="sibTrans" cxnId="{828D1E0D-DE80-45F5-A1DE-C81156D7DA61}">
      <dgm:prSet/>
      <dgm:spPr/>
      <dgm:t>
        <a:bodyPr/>
        <a:lstStyle/>
        <a:p>
          <a:endParaRPr lang="en-US"/>
        </a:p>
      </dgm:t>
    </dgm:pt>
    <dgm:pt modelId="{B0182FA8-0788-4B80-8DED-EFBD97E4AFE3}">
      <dgm:prSet/>
      <dgm:spPr/>
      <dgm:t>
        <a:bodyPr/>
        <a:lstStyle/>
        <a:p>
          <a:pPr algn="ctr">
            <a:buFont typeface="Wingdings" panose="05000000000000000000" pitchFamily="2" charset="2"/>
            <a:buChar char="Ø"/>
          </a:pPr>
          <a:r>
            <a:rPr lang="en-US" b="1" dirty="0"/>
            <a:t>Basic statistics</a:t>
          </a:r>
          <a:endParaRPr lang="en-US" dirty="0"/>
        </a:p>
      </dgm:t>
    </dgm:pt>
    <dgm:pt modelId="{5C5EE13C-2024-4A51-B4DC-47AD96F9BF60}" type="parTrans" cxnId="{295CEF8D-198A-4D95-9CC3-5A23FD9F3978}">
      <dgm:prSet/>
      <dgm:spPr/>
      <dgm:t>
        <a:bodyPr/>
        <a:lstStyle/>
        <a:p>
          <a:endParaRPr lang="en-US"/>
        </a:p>
      </dgm:t>
    </dgm:pt>
    <dgm:pt modelId="{E95BE199-31A9-4B5E-92A6-ACFDFBE7D44D}" type="sibTrans" cxnId="{295CEF8D-198A-4D95-9CC3-5A23FD9F3978}">
      <dgm:prSet/>
      <dgm:spPr/>
      <dgm:t>
        <a:bodyPr/>
        <a:lstStyle/>
        <a:p>
          <a:endParaRPr lang="en-US"/>
        </a:p>
      </dgm:t>
    </dgm:pt>
    <dgm:pt modelId="{E55F071A-E3EA-46EB-ADD5-A8F7D0620FC3}">
      <dgm:prSet/>
      <dgm:spPr/>
      <dgm:t>
        <a:bodyPr/>
        <a:lstStyle/>
        <a:p>
          <a:pPr algn="ctr">
            <a:buFont typeface="Wingdings" panose="05000000000000000000" pitchFamily="2" charset="2"/>
            <a:buChar char="Ø"/>
          </a:pPr>
          <a:r>
            <a:rPr lang="en-US" b="1" dirty="0"/>
            <a:t>Additional features:</a:t>
          </a:r>
          <a:endParaRPr lang="en-US" dirty="0"/>
        </a:p>
      </dgm:t>
    </dgm:pt>
    <dgm:pt modelId="{E1A33F01-8762-4A19-91CA-A197EA67EC59}" type="parTrans" cxnId="{EB0A65E4-E431-4410-A0B8-08A0BEF08174}">
      <dgm:prSet/>
      <dgm:spPr/>
      <dgm:t>
        <a:bodyPr/>
        <a:lstStyle/>
        <a:p>
          <a:endParaRPr lang="en-US"/>
        </a:p>
      </dgm:t>
    </dgm:pt>
    <dgm:pt modelId="{FC59F470-28B4-4314-8BB8-33A4042E0B05}" type="sibTrans" cxnId="{EB0A65E4-E431-4410-A0B8-08A0BEF08174}">
      <dgm:prSet/>
      <dgm:spPr/>
      <dgm:t>
        <a:bodyPr/>
        <a:lstStyle/>
        <a:p>
          <a:endParaRPr lang="en-US"/>
        </a:p>
      </dgm:t>
    </dgm:pt>
    <dgm:pt modelId="{BAF8DFE7-F7AF-4970-A63A-D6234A950FD2}">
      <dgm:prSet/>
      <dgm:spPr/>
      <dgm:t>
        <a:bodyPr/>
        <a:lstStyle/>
        <a:p>
          <a:pPr algn="ctr">
            <a:buFont typeface="+mj-lt"/>
            <a:buNone/>
          </a:pPr>
          <a:r>
            <a:rPr lang="en-US" i="1" u="none" dirty="0"/>
            <a:t>Zero-Crossing Rate </a:t>
          </a:r>
          <a:r>
            <a:rPr lang="en-US" dirty="0"/>
            <a:t> </a:t>
          </a:r>
          <a:r>
            <a:rPr lang="en-US" i="1" dirty="0"/>
            <a:t>Root Mean Square </a:t>
          </a:r>
          <a:r>
            <a:rPr lang="en-US" dirty="0"/>
            <a:t> </a:t>
          </a:r>
          <a:r>
            <a:rPr lang="en-US" i="1" dirty="0"/>
            <a:t>Peak-to-Peak</a:t>
          </a:r>
          <a:r>
            <a:rPr lang="en-US" dirty="0"/>
            <a:t> Amplitude</a:t>
          </a:r>
        </a:p>
      </dgm:t>
    </dgm:pt>
    <dgm:pt modelId="{48EB0E87-E3BF-4207-91B8-746E4C89E81B}" type="parTrans" cxnId="{C9A32883-8B7B-47A0-832F-88773CBBDA69}">
      <dgm:prSet/>
      <dgm:spPr/>
      <dgm:t>
        <a:bodyPr/>
        <a:lstStyle/>
        <a:p>
          <a:endParaRPr lang="en-US"/>
        </a:p>
      </dgm:t>
    </dgm:pt>
    <dgm:pt modelId="{BCDB3856-9387-4A75-B44D-6809A4CCFE5A}" type="sibTrans" cxnId="{C9A32883-8B7B-47A0-832F-88773CBBDA69}">
      <dgm:prSet/>
      <dgm:spPr/>
      <dgm:t>
        <a:bodyPr/>
        <a:lstStyle/>
        <a:p>
          <a:endParaRPr lang="en-US"/>
        </a:p>
      </dgm:t>
    </dgm:pt>
    <dgm:pt modelId="{D71D346D-C841-45AB-A297-926D405E5839}">
      <dgm:prSet/>
      <dgm:spPr/>
      <dgm:t>
        <a:bodyPr/>
        <a:lstStyle/>
        <a:p>
          <a:pPr algn="ctr">
            <a:buFont typeface="Wingdings" panose="05000000000000000000" pitchFamily="2" charset="2"/>
            <a:buNone/>
          </a:pPr>
          <a:r>
            <a:rPr lang="en-US" b="1" i="1" dirty="0"/>
            <a:t>signal amplitude, morphology, variability</a:t>
          </a:r>
          <a:endParaRPr lang="en-US" i="1" dirty="0"/>
        </a:p>
      </dgm:t>
    </dgm:pt>
    <dgm:pt modelId="{DD6B467D-B617-441F-BFD5-E35CAE46FD15}" type="parTrans" cxnId="{633C2FCC-F448-41FE-B68F-7C3F2D4C68D0}">
      <dgm:prSet/>
      <dgm:spPr/>
      <dgm:t>
        <a:bodyPr/>
        <a:lstStyle/>
        <a:p>
          <a:endParaRPr lang="en-US"/>
        </a:p>
      </dgm:t>
    </dgm:pt>
    <dgm:pt modelId="{82078A64-BCF0-426B-9904-FD25163AD000}" type="sibTrans" cxnId="{633C2FCC-F448-41FE-B68F-7C3F2D4C68D0}">
      <dgm:prSet/>
      <dgm:spPr/>
      <dgm:t>
        <a:bodyPr/>
        <a:lstStyle/>
        <a:p>
          <a:endParaRPr lang="en-US"/>
        </a:p>
      </dgm:t>
    </dgm:pt>
    <dgm:pt modelId="{505D7C30-B900-4DD8-88FB-4AEF4B9E0A63}">
      <dgm:prSet/>
      <dgm:spPr/>
      <dgm:t>
        <a:bodyPr/>
        <a:lstStyle/>
        <a:p>
          <a:pPr algn="ctr">
            <a:buFont typeface="Wingdings" panose="05000000000000000000" pitchFamily="2" charset="2"/>
            <a:buNone/>
          </a:pPr>
          <a:r>
            <a:rPr lang="en-US" i="1" dirty="0"/>
            <a:t>Mean, SD, Variance, Skewness, Kurtosis</a:t>
          </a:r>
        </a:p>
      </dgm:t>
    </dgm:pt>
    <dgm:pt modelId="{CFF06624-37A3-4E95-978D-70241D43C62B}" type="parTrans" cxnId="{A0045305-C24D-4B28-938B-81B09EC3968F}">
      <dgm:prSet/>
      <dgm:spPr/>
      <dgm:t>
        <a:bodyPr/>
        <a:lstStyle/>
        <a:p>
          <a:endParaRPr lang="en-US"/>
        </a:p>
      </dgm:t>
    </dgm:pt>
    <dgm:pt modelId="{52D373A7-57BC-44AC-8C2D-AFA750ACAA53}" type="sibTrans" cxnId="{A0045305-C24D-4B28-938B-81B09EC3968F}">
      <dgm:prSet/>
      <dgm:spPr/>
      <dgm:t>
        <a:bodyPr/>
        <a:lstStyle/>
        <a:p>
          <a:endParaRPr lang="en-US"/>
        </a:p>
      </dgm:t>
    </dgm:pt>
    <dgm:pt modelId="{00D23D05-5302-42DD-9FFA-1D9654AC8166}">
      <dgm:prSet/>
      <dgm:spPr/>
      <dgm:t>
        <a:bodyPr/>
        <a:lstStyle/>
        <a:p>
          <a:pPr algn="ctr">
            <a:buFont typeface="Wingdings" panose="05000000000000000000" pitchFamily="2" charset="2"/>
            <a:buChar char="Ø"/>
          </a:pPr>
          <a:r>
            <a:rPr lang="en-US" b="1" dirty="0"/>
            <a:t>Hjorth Parameters:</a:t>
          </a:r>
          <a:endParaRPr lang="en-US" dirty="0"/>
        </a:p>
      </dgm:t>
    </dgm:pt>
    <dgm:pt modelId="{90E78639-A67F-4AFB-91B7-B3E7D81F182C}" type="parTrans" cxnId="{F1FE8210-4D8E-4FAF-BB2D-8816810D8EEC}">
      <dgm:prSet/>
      <dgm:spPr/>
      <dgm:t>
        <a:bodyPr/>
        <a:lstStyle/>
        <a:p>
          <a:endParaRPr lang="en-US"/>
        </a:p>
      </dgm:t>
    </dgm:pt>
    <dgm:pt modelId="{F5DB603D-8201-4605-9B39-3EDBA08204A2}" type="sibTrans" cxnId="{F1FE8210-4D8E-4FAF-BB2D-8816810D8EEC}">
      <dgm:prSet/>
      <dgm:spPr/>
      <dgm:t>
        <a:bodyPr/>
        <a:lstStyle/>
        <a:p>
          <a:endParaRPr lang="en-US"/>
        </a:p>
      </dgm:t>
    </dgm:pt>
    <dgm:pt modelId="{37D21DB2-ABE1-443E-94DF-8199CCC7D50E}">
      <dgm:prSet/>
      <dgm:spPr/>
      <dgm:t>
        <a:bodyPr/>
        <a:lstStyle/>
        <a:p>
          <a:pPr algn="ctr">
            <a:buFont typeface="Arial" panose="020B0604020202020204" pitchFamily="34" charset="0"/>
            <a:buNone/>
          </a:pPr>
          <a:r>
            <a:rPr lang="en-US" i="1" dirty="0"/>
            <a:t>Mobility</a:t>
          </a:r>
        </a:p>
      </dgm:t>
    </dgm:pt>
    <dgm:pt modelId="{749AA8BB-1216-4F20-A0AC-CC8441702576}" type="parTrans" cxnId="{D606F725-DE63-47D8-A75D-E176BE5D5B56}">
      <dgm:prSet/>
      <dgm:spPr/>
      <dgm:t>
        <a:bodyPr/>
        <a:lstStyle/>
        <a:p>
          <a:endParaRPr lang="en-US"/>
        </a:p>
      </dgm:t>
    </dgm:pt>
    <dgm:pt modelId="{C69F02B5-E051-4C3C-B586-95AF157BE408}" type="sibTrans" cxnId="{D606F725-DE63-47D8-A75D-E176BE5D5B56}">
      <dgm:prSet/>
      <dgm:spPr/>
      <dgm:t>
        <a:bodyPr/>
        <a:lstStyle/>
        <a:p>
          <a:endParaRPr lang="en-US"/>
        </a:p>
      </dgm:t>
    </dgm:pt>
    <dgm:pt modelId="{9A52D20A-FB46-4E05-B03F-A03DD243084A}">
      <dgm:prSet/>
      <dgm:spPr/>
      <dgm:t>
        <a:bodyPr/>
        <a:lstStyle/>
        <a:p>
          <a:pPr algn="ctr">
            <a:buFont typeface="Arial" panose="020B0604020202020204" pitchFamily="34" charset="0"/>
            <a:buNone/>
          </a:pPr>
          <a:r>
            <a:rPr lang="en-US" i="1" dirty="0"/>
            <a:t>Complexity</a:t>
          </a:r>
        </a:p>
      </dgm:t>
    </dgm:pt>
    <dgm:pt modelId="{D8B54AA5-37BD-47D0-A4E5-4BCAA66E6334}" type="parTrans" cxnId="{101C620E-04EB-4B0C-9050-4F02D78F858E}">
      <dgm:prSet/>
      <dgm:spPr/>
      <dgm:t>
        <a:bodyPr/>
        <a:lstStyle/>
        <a:p>
          <a:endParaRPr lang="en-US"/>
        </a:p>
      </dgm:t>
    </dgm:pt>
    <dgm:pt modelId="{C3A87143-C6B3-4820-AFB7-32EF29394E36}" type="sibTrans" cxnId="{101C620E-04EB-4B0C-9050-4F02D78F858E}">
      <dgm:prSet/>
      <dgm:spPr/>
      <dgm:t>
        <a:bodyPr/>
        <a:lstStyle/>
        <a:p>
          <a:endParaRPr lang="en-US"/>
        </a:p>
      </dgm:t>
    </dgm:pt>
    <dgm:pt modelId="{22BE98E4-B887-47B5-9C96-B7A1C42A576E}">
      <dgm:prSet/>
      <dgm:spPr/>
      <dgm:t>
        <a:bodyPr/>
        <a:lstStyle/>
        <a:p>
          <a:pPr algn="ctr">
            <a:buFont typeface="Arial" panose="020B0604020202020204" pitchFamily="34" charset="0"/>
            <a:buNone/>
          </a:pPr>
          <a:r>
            <a:rPr lang="en-US" i="1" dirty="0"/>
            <a:t>Approximate Entropy (</a:t>
          </a:r>
          <a:r>
            <a:rPr lang="en-US" i="1" dirty="0" err="1"/>
            <a:t>ApEn</a:t>
          </a:r>
          <a:r>
            <a:rPr lang="en-US" i="1" dirty="0"/>
            <a:t>)</a:t>
          </a:r>
        </a:p>
      </dgm:t>
    </dgm:pt>
    <dgm:pt modelId="{DDEF0DF8-E6ED-4CED-AE3F-5A1F6F682009}" type="parTrans" cxnId="{8568C643-1E3F-4D87-9763-9697D8A43260}">
      <dgm:prSet/>
      <dgm:spPr/>
      <dgm:t>
        <a:bodyPr/>
        <a:lstStyle/>
        <a:p>
          <a:endParaRPr lang="en-US"/>
        </a:p>
      </dgm:t>
    </dgm:pt>
    <dgm:pt modelId="{6F8CE18A-DC59-4456-BEBD-490C1C1BA1D6}" type="sibTrans" cxnId="{8568C643-1E3F-4D87-9763-9697D8A43260}">
      <dgm:prSet/>
      <dgm:spPr/>
      <dgm:t>
        <a:bodyPr/>
        <a:lstStyle/>
        <a:p>
          <a:endParaRPr lang="en-US"/>
        </a:p>
      </dgm:t>
    </dgm:pt>
    <dgm:pt modelId="{FAD0F748-09FC-42DD-8508-E21A5B1810B6}">
      <dgm:prSet/>
      <dgm:spPr/>
      <dgm:t>
        <a:bodyPr/>
        <a:lstStyle/>
        <a:p>
          <a:pPr algn="ctr">
            <a:buFont typeface="Arial" panose="020B0604020202020204" pitchFamily="34" charset="0"/>
            <a:buNone/>
          </a:pPr>
          <a:r>
            <a:rPr lang="en-US" i="1" dirty="0"/>
            <a:t>Sample Entropy (</a:t>
          </a:r>
          <a:r>
            <a:rPr lang="en-US" i="1" dirty="0" err="1"/>
            <a:t>SampEn</a:t>
          </a:r>
          <a:r>
            <a:rPr lang="en-US" i="1" dirty="0"/>
            <a:t>)</a:t>
          </a:r>
        </a:p>
      </dgm:t>
    </dgm:pt>
    <dgm:pt modelId="{891217DA-85B2-4227-9ABF-0194D163CD33}" type="parTrans" cxnId="{FE8FAB5B-1AFD-42DF-8D77-677FB09B9F05}">
      <dgm:prSet/>
      <dgm:spPr/>
      <dgm:t>
        <a:bodyPr/>
        <a:lstStyle/>
        <a:p>
          <a:endParaRPr lang="en-US"/>
        </a:p>
      </dgm:t>
    </dgm:pt>
    <dgm:pt modelId="{26C14FED-7D42-49C6-8350-B63F612D5B84}" type="sibTrans" cxnId="{FE8FAB5B-1AFD-42DF-8D77-677FB09B9F05}">
      <dgm:prSet/>
      <dgm:spPr/>
      <dgm:t>
        <a:bodyPr/>
        <a:lstStyle/>
        <a:p>
          <a:endParaRPr lang="en-US"/>
        </a:p>
      </dgm:t>
    </dgm:pt>
    <dgm:pt modelId="{086DFD35-1B90-467A-82A5-1355D13C8383}">
      <dgm:prSet phldrT="[Text]"/>
      <dgm:spPr/>
      <dgm:t>
        <a:bodyPr/>
        <a:lstStyle/>
        <a:p>
          <a:pPr algn="ctr">
            <a:buNone/>
          </a:pPr>
          <a:r>
            <a:rPr lang="en-US" i="1" dirty="0"/>
            <a:t> </a:t>
          </a:r>
          <a:r>
            <a:rPr lang="en-US" b="1" i="1" dirty="0"/>
            <a:t>irregularity and unpredictability</a:t>
          </a:r>
          <a:r>
            <a:rPr lang="en-US" i="1" dirty="0"/>
            <a:t> of EEG signals</a:t>
          </a:r>
        </a:p>
      </dgm:t>
    </dgm:pt>
    <dgm:pt modelId="{A0D36CD7-241A-41AD-85C1-EF88B895C95A}" type="parTrans" cxnId="{3C307FF5-B5B0-402F-A1C4-9FF685F4B35F}">
      <dgm:prSet/>
      <dgm:spPr/>
      <dgm:t>
        <a:bodyPr/>
        <a:lstStyle/>
        <a:p>
          <a:endParaRPr lang="en-US"/>
        </a:p>
      </dgm:t>
    </dgm:pt>
    <dgm:pt modelId="{CA3D851C-ACBF-4BD0-A82A-47EC1467E65B}" type="sibTrans" cxnId="{3C307FF5-B5B0-402F-A1C4-9FF685F4B35F}">
      <dgm:prSet/>
      <dgm:spPr/>
      <dgm:t>
        <a:bodyPr/>
        <a:lstStyle/>
        <a:p>
          <a:endParaRPr lang="en-US"/>
        </a:p>
      </dgm:t>
    </dgm:pt>
    <dgm:pt modelId="{0E071D5F-2094-44BB-B505-08ED7DAB4AE1}">
      <dgm:prSet/>
      <dgm:spPr/>
      <dgm:t>
        <a:bodyPr/>
        <a:lstStyle/>
        <a:p>
          <a:pPr algn="l">
            <a:buFont typeface="Arial" panose="020B0604020202020204" pitchFamily="34" charset="0"/>
            <a:buNone/>
          </a:pPr>
          <a:r>
            <a:rPr lang="en-US" i="1" dirty="0"/>
            <a:t>= more complex neural activity</a:t>
          </a:r>
        </a:p>
      </dgm:t>
    </dgm:pt>
    <dgm:pt modelId="{24BB4920-7E62-4872-9776-9593770E41BE}" type="parTrans" cxnId="{7CEB2264-89A6-4BC8-9A78-BEBF97D8114F}">
      <dgm:prSet/>
      <dgm:spPr/>
      <dgm:t>
        <a:bodyPr/>
        <a:lstStyle/>
        <a:p>
          <a:endParaRPr lang="en-US"/>
        </a:p>
      </dgm:t>
    </dgm:pt>
    <dgm:pt modelId="{7CF534E5-C16C-419A-93CB-5AF3775E097B}" type="sibTrans" cxnId="{7CEB2264-89A6-4BC8-9A78-BEBF97D8114F}">
      <dgm:prSet/>
      <dgm:spPr/>
      <dgm:t>
        <a:bodyPr/>
        <a:lstStyle/>
        <a:p>
          <a:endParaRPr lang="en-US"/>
        </a:p>
      </dgm:t>
    </dgm:pt>
    <dgm:pt modelId="{18E5E4E3-AD1B-44E2-B9D5-8507279F49D7}">
      <dgm:prSet/>
      <dgm:spPr/>
      <dgm:t>
        <a:bodyPr/>
        <a:lstStyle/>
        <a:p>
          <a:pPr algn="ctr">
            <a:buFont typeface="Wingdings" panose="05000000000000000000" pitchFamily="2" charset="2"/>
            <a:buChar char="Ø"/>
          </a:pPr>
          <a:r>
            <a:rPr lang="en-US" dirty="0"/>
            <a:t>Computed</a:t>
          </a:r>
        </a:p>
      </dgm:t>
    </dgm:pt>
    <dgm:pt modelId="{058D9136-8388-4DAA-9E40-3F872A0D37A1}" type="parTrans" cxnId="{04E08468-C2A6-4723-A241-22314F362481}">
      <dgm:prSet/>
      <dgm:spPr/>
      <dgm:t>
        <a:bodyPr/>
        <a:lstStyle/>
        <a:p>
          <a:endParaRPr lang="en-US"/>
        </a:p>
      </dgm:t>
    </dgm:pt>
    <dgm:pt modelId="{585AA676-DE14-4297-AE08-8267A41649D6}" type="sibTrans" cxnId="{04E08468-C2A6-4723-A241-22314F362481}">
      <dgm:prSet/>
      <dgm:spPr/>
      <dgm:t>
        <a:bodyPr/>
        <a:lstStyle/>
        <a:p>
          <a:endParaRPr lang="en-US"/>
        </a:p>
      </dgm:t>
    </dgm:pt>
    <dgm:pt modelId="{97793464-1DE0-41C7-8502-D6F340A505F8}">
      <dgm:prSet/>
      <dgm:spPr/>
      <dgm:t>
        <a:bodyPr/>
        <a:lstStyle/>
        <a:p>
          <a:pPr algn="ctr">
            <a:buFont typeface="Wingdings" panose="05000000000000000000" pitchFamily="2" charset="2"/>
            <a:buChar char="Ø"/>
          </a:pPr>
          <a:r>
            <a:rPr lang="en-US" b="1" dirty="0"/>
            <a:t>Connectivity metrics per channel:</a:t>
          </a:r>
          <a:endParaRPr lang="en-US" dirty="0"/>
        </a:p>
      </dgm:t>
    </dgm:pt>
    <dgm:pt modelId="{2BABE9D4-274F-4A36-B03B-E3B0D8376F05}" type="parTrans" cxnId="{B569008E-8B29-4309-9349-3B4A98ECDF7E}">
      <dgm:prSet/>
      <dgm:spPr/>
      <dgm:t>
        <a:bodyPr/>
        <a:lstStyle/>
        <a:p>
          <a:endParaRPr lang="en-US"/>
        </a:p>
      </dgm:t>
    </dgm:pt>
    <dgm:pt modelId="{867142A2-E680-480A-9079-8F696FFB9BAF}" type="sibTrans" cxnId="{B569008E-8B29-4309-9349-3B4A98ECDF7E}">
      <dgm:prSet/>
      <dgm:spPr/>
      <dgm:t>
        <a:bodyPr/>
        <a:lstStyle/>
        <a:p>
          <a:endParaRPr lang="en-US"/>
        </a:p>
      </dgm:t>
    </dgm:pt>
    <dgm:pt modelId="{48B49BA5-A962-4778-8152-8C7CA7751E75}">
      <dgm:prSet/>
      <dgm:spPr/>
      <dgm:t>
        <a:bodyPr/>
        <a:lstStyle/>
        <a:p>
          <a:pPr algn="ctr">
            <a:buFont typeface="Arial" panose="020B0604020202020204" pitchFamily="34" charset="0"/>
            <a:buNone/>
          </a:pPr>
          <a:r>
            <a:rPr lang="en-US" i="1" dirty="0"/>
            <a:t>Mean, Median, SD, Maximum, 90th Percentile</a:t>
          </a:r>
        </a:p>
      </dgm:t>
    </dgm:pt>
    <dgm:pt modelId="{3C5FFAB3-846B-45EE-9118-196E45778276}" type="parTrans" cxnId="{64903B33-1AD6-437F-ABF7-C496D352DD0C}">
      <dgm:prSet/>
      <dgm:spPr/>
      <dgm:t>
        <a:bodyPr/>
        <a:lstStyle/>
        <a:p>
          <a:endParaRPr lang="en-US"/>
        </a:p>
      </dgm:t>
    </dgm:pt>
    <dgm:pt modelId="{5FCDBDB3-9B62-4794-ACDA-776E2866AA7A}" type="sibTrans" cxnId="{64903B33-1AD6-437F-ABF7-C496D352DD0C}">
      <dgm:prSet/>
      <dgm:spPr/>
      <dgm:t>
        <a:bodyPr/>
        <a:lstStyle/>
        <a:p>
          <a:endParaRPr lang="en-US"/>
        </a:p>
      </dgm:t>
    </dgm:pt>
    <dgm:pt modelId="{5E3BAE47-BB5B-4C00-B793-CCB741AC6CF6}">
      <dgm:prSet/>
      <dgm:spPr/>
      <dgm:t>
        <a:bodyPr/>
        <a:lstStyle/>
        <a:p>
          <a:pPr algn="ctr">
            <a:buFont typeface="Arial" panose="020B0604020202020204" pitchFamily="34" charset="0"/>
            <a:buNone/>
          </a:pPr>
          <a:r>
            <a:rPr lang="en-US" i="1" dirty="0"/>
            <a:t>Strong Connection Ratio (|r| &gt; 0.5</a:t>
          </a:r>
          <a:r>
            <a:rPr lang="en-US" dirty="0"/>
            <a:t>)</a:t>
          </a:r>
        </a:p>
      </dgm:t>
    </dgm:pt>
    <dgm:pt modelId="{9330B555-27E8-47DE-9BB1-5ACD9D323D9E}" type="parTrans" cxnId="{CD3C5299-77CF-4570-98BC-C7BF254842DB}">
      <dgm:prSet/>
      <dgm:spPr/>
      <dgm:t>
        <a:bodyPr/>
        <a:lstStyle/>
        <a:p>
          <a:endParaRPr lang="en-US"/>
        </a:p>
      </dgm:t>
    </dgm:pt>
    <dgm:pt modelId="{A72C1050-43F7-47BD-9ADA-6FCC3EBFBFEC}" type="sibTrans" cxnId="{CD3C5299-77CF-4570-98BC-C7BF254842DB}">
      <dgm:prSet/>
      <dgm:spPr/>
      <dgm:t>
        <a:bodyPr/>
        <a:lstStyle/>
        <a:p>
          <a:endParaRPr lang="en-US"/>
        </a:p>
      </dgm:t>
    </dgm:pt>
    <dgm:pt modelId="{FDAA0A70-CAD5-4F7D-A7E2-483650F25DC8}">
      <dgm:prSet/>
      <dgm:spPr/>
      <dgm:t>
        <a:bodyPr/>
        <a:lstStyle/>
        <a:p>
          <a:pPr algn="ctr">
            <a:buFont typeface="Wingdings" panose="05000000000000000000" pitchFamily="2" charset="2"/>
            <a:buChar char="Ø"/>
          </a:pPr>
          <a:r>
            <a:rPr lang="en-US" dirty="0"/>
            <a:t>Reflects</a:t>
          </a:r>
        </a:p>
      </dgm:t>
    </dgm:pt>
    <dgm:pt modelId="{85D85E57-2CEA-4855-9AE4-48468020DF14}" type="parTrans" cxnId="{09BDDEC6-B8DD-4C23-B003-CB4ADF65171C}">
      <dgm:prSet/>
      <dgm:spPr/>
      <dgm:t>
        <a:bodyPr/>
        <a:lstStyle/>
        <a:p>
          <a:endParaRPr lang="en-US"/>
        </a:p>
      </dgm:t>
    </dgm:pt>
    <dgm:pt modelId="{D43493A2-893B-4E7C-97F6-0DABBB896A5C}" type="sibTrans" cxnId="{09BDDEC6-B8DD-4C23-B003-CB4ADF65171C}">
      <dgm:prSet/>
      <dgm:spPr/>
      <dgm:t>
        <a:bodyPr/>
        <a:lstStyle/>
        <a:p>
          <a:endParaRPr lang="en-US"/>
        </a:p>
      </dgm:t>
    </dgm:pt>
    <dgm:pt modelId="{47B7B32F-1164-4876-87B8-E7CD0B4D71E3}">
      <dgm:prSet/>
      <dgm:spPr/>
      <dgm:t>
        <a:bodyPr/>
        <a:lstStyle/>
        <a:p>
          <a:pPr algn="ctr">
            <a:buFont typeface="Wingdings" panose="05000000000000000000" pitchFamily="2" charset="2"/>
            <a:buNone/>
          </a:pPr>
          <a:r>
            <a:rPr lang="en-US" i="1" dirty="0"/>
            <a:t>via </a:t>
          </a:r>
          <a:r>
            <a:rPr lang="en-US" b="1" i="1" dirty="0"/>
            <a:t>Pearson correlation</a:t>
          </a:r>
          <a:r>
            <a:rPr lang="en-US" i="1" dirty="0"/>
            <a:t> between channels</a:t>
          </a:r>
        </a:p>
      </dgm:t>
    </dgm:pt>
    <dgm:pt modelId="{E1B5E8CE-244F-4257-9F25-0B59F5DC7EC3}" type="parTrans" cxnId="{7EC8E328-DFA3-4054-8BB7-73E5631C3E90}">
      <dgm:prSet/>
      <dgm:spPr/>
      <dgm:t>
        <a:bodyPr/>
        <a:lstStyle/>
        <a:p>
          <a:endParaRPr lang="en-US"/>
        </a:p>
      </dgm:t>
    </dgm:pt>
    <dgm:pt modelId="{3E296681-8E04-43C8-BB48-AA22614C79E7}" type="sibTrans" cxnId="{7EC8E328-DFA3-4054-8BB7-73E5631C3E90}">
      <dgm:prSet/>
      <dgm:spPr/>
      <dgm:t>
        <a:bodyPr/>
        <a:lstStyle/>
        <a:p>
          <a:endParaRPr lang="en-US"/>
        </a:p>
      </dgm:t>
    </dgm:pt>
    <dgm:pt modelId="{DA8A8018-3D50-4254-9106-7B9BB0D3BC21}">
      <dgm:prSet/>
      <dgm:spPr/>
      <dgm:t>
        <a:bodyPr/>
        <a:lstStyle/>
        <a:p>
          <a:pPr algn="ctr">
            <a:buFont typeface="Wingdings" panose="05000000000000000000" pitchFamily="2" charset="2"/>
            <a:buNone/>
          </a:pPr>
          <a:r>
            <a:rPr lang="en-US" b="1" i="1" dirty="0"/>
            <a:t>network-level coupling</a:t>
          </a:r>
          <a:r>
            <a:rPr lang="en-US" i="1" dirty="0"/>
            <a:t> and </a:t>
          </a:r>
          <a:r>
            <a:rPr lang="en-US" b="1" i="1" dirty="0"/>
            <a:t>integration</a:t>
          </a:r>
          <a:endParaRPr lang="en-US" i="1" dirty="0"/>
        </a:p>
      </dgm:t>
    </dgm:pt>
    <dgm:pt modelId="{7DAFDEE8-9B3E-4DC7-B298-2F0C8664CCEA}" type="parTrans" cxnId="{AD44350F-DC83-4C2B-A44B-9D57E676CE49}">
      <dgm:prSet/>
      <dgm:spPr/>
      <dgm:t>
        <a:bodyPr/>
        <a:lstStyle/>
        <a:p>
          <a:endParaRPr lang="en-US"/>
        </a:p>
      </dgm:t>
    </dgm:pt>
    <dgm:pt modelId="{C5279C3B-3B83-4B47-89B5-32367C08FC6C}" type="sibTrans" cxnId="{AD44350F-DC83-4C2B-A44B-9D57E676CE49}">
      <dgm:prSet/>
      <dgm:spPr/>
      <dgm:t>
        <a:bodyPr/>
        <a:lstStyle/>
        <a:p>
          <a:endParaRPr lang="en-US"/>
        </a:p>
      </dgm:t>
    </dgm:pt>
    <dgm:pt modelId="{1E6268A1-6346-46C7-B25F-4D07DC56B14F}">
      <dgm:prSet/>
      <dgm:spPr/>
      <dgm:t>
        <a:bodyPr/>
        <a:lstStyle/>
        <a:p>
          <a:pPr algn="ctr">
            <a:buFont typeface="Wingdings" panose="05000000000000000000" pitchFamily="2" charset="2"/>
            <a:buChar char="Ø"/>
          </a:pPr>
          <a:r>
            <a:rPr lang="en-US" b="1" dirty="0"/>
            <a:t>Entropy Measures:</a:t>
          </a:r>
          <a:endParaRPr lang="en-US" i="1" dirty="0"/>
        </a:p>
      </dgm:t>
    </dgm:pt>
    <dgm:pt modelId="{21A648CF-1794-4026-AAA5-9CA41E76E880}" type="parTrans" cxnId="{48FA42C6-1393-4C6F-80F6-4E7A15F75986}">
      <dgm:prSet/>
      <dgm:spPr/>
      <dgm:t>
        <a:bodyPr/>
        <a:lstStyle/>
        <a:p>
          <a:endParaRPr lang="en-US"/>
        </a:p>
      </dgm:t>
    </dgm:pt>
    <dgm:pt modelId="{68433566-872B-4185-8ECC-710349FAB972}" type="sibTrans" cxnId="{48FA42C6-1393-4C6F-80F6-4E7A15F75986}">
      <dgm:prSet/>
      <dgm:spPr/>
      <dgm:t>
        <a:bodyPr/>
        <a:lstStyle/>
        <a:p>
          <a:endParaRPr lang="en-US"/>
        </a:p>
      </dgm:t>
    </dgm:pt>
    <dgm:pt modelId="{36C41D56-26DC-4762-8F24-2D030A0B428A}">
      <dgm:prSet/>
      <dgm:spPr/>
      <dgm:t>
        <a:bodyPr/>
        <a:lstStyle/>
        <a:p>
          <a:pPr algn="ctr">
            <a:buFont typeface="+mj-lt"/>
            <a:buNone/>
          </a:pPr>
          <a:r>
            <a:rPr lang="en-US" dirty="0"/>
            <a:t> </a:t>
          </a:r>
          <a:r>
            <a:rPr lang="en-US" i="1" dirty="0"/>
            <a:t>Mean Absolute </a:t>
          </a:r>
          <a:r>
            <a:rPr lang="en-US" dirty="0"/>
            <a:t>Deviation</a:t>
          </a:r>
        </a:p>
      </dgm:t>
    </dgm:pt>
    <dgm:pt modelId="{F39137FB-6C90-4BC3-9886-19EC79509B6F}" type="parTrans" cxnId="{ACAE45C5-B990-4E13-B639-D4BD9F745922}">
      <dgm:prSet/>
      <dgm:spPr/>
      <dgm:t>
        <a:bodyPr/>
        <a:lstStyle/>
        <a:p>
          <a:endParaRPr lang="en-US"/>
        </a:p>
      </dgm:t>
    </dgm:pt>
    <dgm:pt modelId="{0F424EBB-2C32-4211-B3AA-E0BDDF3F682F}" type="sibTrans" cxnId="{ACAE45C5-B990-4E13-B639-D4BD9F745922}">
      <dgm:prSet/>
      <dgm:spPr/>
      <dgm:t>
        <a:bodyPr/>
        <a:lstStyle/>
        <a:p>
          <a:endParaRPr lang="en-US"/>
        </a:p>
      </dgm:t>
    </dgm:pt>
    <dgm:pt modelId="{F46F48C9-3296-4714-A36F-E586ED677A14}">
      <dgm:prSet/>
      <dgm:spPr/>
      <dgm:t>
        <a:bodyPr/>
        <a:lstStyle/>
        <a:p>
          <a:pPr algn="ctr">
            <a:buFont typeface="Arial" panose="020B0604020202020204" pitchFamily="34" charset="0"/>
            <a:buNone/>
          </a:pPr>
          <a:br>
            <a:rPr lang="en-US" dirty="0"/>
          </a:br>
          <a:r>
            <a:rPr lang="en-US" i="1" dirty="0"/>
            <a:t>→ Higher entropy</a:t>
          </a:r>
        </a:p>
      </dgm:t>
    </dgm:pt>
    <dgm:pt modelId="{FE023E2F-9B0F-47B9-A648-EA96FA7AA928}" type="parTrans" cxnId="{C70710F3-5701-43A4-BF34-EAD63701885E}">
      <dgm:prSet/>
      <dgm:spPr/>
      <dgm:t>
        <a:bodyPr/>
        <a:lstStyle/>
        <a:p>
          <a:endParaRPr lang="en-US"/>
        </a:p>
      </dgm:t>
    </dgm:pt>
    <dgm:pt modelId="{3C8F8F7B-F492-4416-96F1-840718B3292B}" type="sibTrans" cxnId="{C70710F3-5701-43A4-BF34-EAD63701885E}">
      <dgm:prSet/>
      <dgm:spPr/>
      <dgm:t>
        <a:bodyPr/>
        <a:lstStyle/>
        <a:p>
          <a:endParaRPr lang="en-US"/>
        </a:p>
      </dgm:t>
    </dgm:pt>
    <dgm:pt modelId="{7244E737-AA9F-4C30-BC21-F3119918D9F3}" type="pres">
      <dgm:prSet presAssocID="{4DEE5E7D-C4C3-4DB9-B408-847F6B2EEAFC}" presName="Name0" presStyleCnt="0">
        <dgm:presLayoutVars>
          <dgm:dir/>
          <dgm:animLvl val="lvl"/>
          <dgm:resizeHandles val="exact"/>
        </dgm:presLayoutVars>
      </dgm:prSet>
      <dgm:spPr/>
    </dgm:pt>
    <dgm:pt modelId="{F74BA0B1-8C43-41AB-BA69-4A95A35B8648}" type="pres">
      <dgm:prSet presAssocID="{9F3EE7EF-5ED1-4E42-A07B-07BC46DECAB5}" presName="composite" presStyleCnt="0"/>
      <dgm:spPr/>
    </dgm:pt>
    <dgm:pt modelId="{D62DF241-DE9B-4C6F-9FED-F4DC26904F21}" type="pres">
      <dgm:prSet presAssocID="{9F3EE7EF-5ED1-4E42-A07B-07BC46DECAB5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A5B4BF75-E4F1-464E-BDF6-B2360CC6158F}" type="pres">
      <dgm:prSet presAssocID="{9F3EE7EF-5ED1-4E42-A07B-07BC46DECAB5}" presName="desTx" presStyleLbl="alignAccFollowNode1" presStyleIdx="0" presStyleCnt="4">
        <dgm:presLayoutVars>
          <dgm:bulletEnabled val="1"/>
        </dgm:presLayoutVars>
      </dgm:prSet>
      <dgm:spPr/>
    </dgm:pt>
    <dgm:pt modelId="{13E51B96-2FEC-42CB-8AB0-606FCD3E1160}" type="pres">
      <dgm:prSet presAssocID="{0CF52990-EB43-4F47-95C8-237EC022C614}" presName="space" presStyleCnt="0"/>
      <dgm:spPr/>
    </dgm:pt>
    <dgm:pt modelId="{EA89BE42-C32F-4743-BE64-255F5D7469E2}" type="pres">
      <dgm:prSet presAssocID="{7BADE288-A746-42AD-92C0-262D49514612}" presName="composite" presStyleCnt="0"/>
      <dgm:spPr/>
    </dgm:pt>
    <dgm:pt modelId="{53018F89-59EA-4170-990B-D48D41366877}" type="pres">
      <dgm:prSet presAssocID="{7BADE288-A746-42AD-92C0-262D49514612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D6F3BBDB-E71F-4378-82CA-D6B0A1BB209A}" type="pres">
      <dgm:prSet presAssocID="{7BADE288-A746-42AD-92C0-262D49514612}" presName="desTx" presStyleLbl="alignAccFollowNode1" presStyleIdx="1" presStyleCnt="4">
        <dgm:presLayoutVars>
          <dgm:bulletEnabled val="1"/>
        </dgm:presLayoutVars>
      </dgm:prSet>
      <dgm:spPr/>
    </dgm:pt>
    <dgm:pt modelId="{8DA4511A-CE09-404E-A619-0A2CD4C6488F}" type="pres">
      <dgm:prSet presAssocID="{2D76FAC2-1EB5-43E5-8B16-C2216CAE9133}" presName="space" presStyleCnt="0"/>
      <dgm:spPr/>
    </dgm:pt>
    <dgm:pt modelId="{16947564-45CC-4EA2-96DB-F9B745C9D558}" type="pres">
      <dgm:prSet presAssocID="{61124F29-61B6-45A8-8E35-1379CF91E719}" presName="composite" presStyleCnt="0"/>
      <dgm:spPr/>
    </dgm:pt>
    <dgm:pt modelId="{649A3B47-E1AB-40B3-BA17-A20A8ADED04F}" type="pres">
      <dgm:prSet presAssocID="{61124F29-61B6-45A8-8E35-1379CF91E719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665B4D4C-2524-40A6-84DA-24DB86F732A1}" type="pres">
      <dgm:prSet presAssocID="{61124F29-61B6-45A8-8E35-1379CF91E719}" presName="desTx" presStyleLbl="alignAccFollowNode1" presStyleIdx="2" presStyleCnt="4">
        <dgm:presLayoutVars>
          <dgm:bulletEnabled val="1"/>
        </dgm:presLayoutVars>
      </dgm:prSet>
      <dgm:spPr/>
    </dgm:pt>
    <dgm:pt modelId="{A3FB99D1-BF9E-4BAE-B919-AA4ACE165463}" type="pres">
      <dgm:prSet presAssocID="{43F22FFF-B46F-450F-8F92-82304EFF7302}" presName="space" presStyleCnt="0"/>
      <dgm:spPr/>
    </dgm:pt>
    <dgm:pt modelId="{0F8C959C-F7C8-479A-9CC0-34DA8438A031}" type="pres">
      <dgm:prSet presAssocID="{22658C59-176E-4F24-A952-0A5997700F68}" presName="composite" presStyleCnt="0"/>
      <dgm:spPr/>
    </dgm:pt>
    <dgm:pt modelId="{8BEC53F6-63C9-4AA9-A6C6-E95DD392E1C1}" type="pres">
      <dgm:prSet presAssocID="{22658C59-176E-4F24-A952-0A5997700F68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7BB7CC8C-6F7F-4865-A29B-AD9D98D1A403}" type="pres">
      <dgm:prSet presAssocID="{22658C59-176E-4F24-A952-0A5997700F68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4D4DA101-646A-4673-892E-11FC4A5FDB04}" type="presOf" srcId="{CF3BAFF9-5945-4272-A32D-4B17838DFE58}" destId="{A5B4BF75-E4F1-464E-BDF6-B2360CC6158F}" srcOrd="0" destOrd="3" presId="urn:microsoft.com/office/officeart/2005/8/layout/hList1"/>
    <dgm:cxn modelId="{79AE1E03-3EB7-4530-9275-7C84DD12883A}" type="presOf" srcId="{9A52D20A-FB46-4E05-B03F-A03DD243084A}" destId="{665B4D4C-2524-40A6-84DA-24DB86F732A1}" srcOrd="0" destOrd="4" presId="urn:microsoft.com/office/officeart/2005/8/layout/hList1"/>
    <dgm:cxn modelId="{A0045305-C24D-4B28-938B-81B09EC3968F}" srcId="{7BADE288-A746-42AD-92C0-262D49514612}" destId="{505D7C30-B900-4DD8-88FB-4AEF4B9E0A63}" srcOrd="3" destOrd="0" parTransId="{CFF06624-37A3-4E95-978D-70241D43C62B}" sibTransId="{52D373A7-57BC-44AC-8C2D-AFA750ACAA53}"/>
    <dgm:cxn modelId="{DC342E0A-3081-4489-B039-F6B93F100832}" type="presOf" srcId="{FDAA0A70-CAD5-4F7D-A7E2-483650F25DC8}" destId="{7BB7CC8C-6F7F-4865-A29B-AD9D98D1A403}" srcOrd="0" destOrd="6" presId="urn:microsoft.com/office/officeart/2005/8/layout/hList1"/>
    <dgm:cxn modelId="{828D1E0D-DE80-45F5-A1DE-C81156D7DA61}" srcId="{7BADE288-A746-42AD-92C0-262D49514612}" destId="{3A9C9C4C-8091-4D60-9DA5-D6A1189E035F}" srcOrd="0" destOrd="0" parTransId="{E0982255-FFD2-4029-94CC-7F8808BF83F4}" sibTransId="{DB3A0A0E-C531-49D2-A75C-7EF7A36463A1}"/>
    <dgm:cxn modelId="{101C620E-04EB-4B0C-9050-4F02D78F858E}" srcId="{61124F29-61B6-45A8-8E35-1379CF91E719}" destId="{9A52D20A-FB46-4E05-B03F-A03DD243084A}" srcOrd="4" destOrd="0" parTransId="{D8B54AA5-37BD-47D0-A4E5-4BCAA66E6334}" sibTransId="{C3A87143-C6B3-4820-AFB7-32EF29394E36}"/>
    <dgm:cxn modelId="{AD44350F-DC83-4C2B-A44B-9D57E676CE49}" srcId="{22658C59-176E-4F24-A952-0A5997700F68}" destId="{DA8A8018-3D50-4254-9106-7B9BB0D3BC21}" srcOrd="7" destOrd="0" parTransId="{7DAFDEE8-9B3E-4DC7-B298-2F0C8664CCEA}" sibTransId="{C5279C3B-3B83-4B47-89B5-32367C08FC6C}"/>
    <dgm:cxn modelId="{F1FE8210-4D8E-4FAF-BB2D-8816810D8EEC}" srcId="{61124F29-61B6-45A8-8E35-1379CF91E719}" destId="{00D23D05-5302-42DD-9FFA-1D9654AC8166}" srcOrd="2" destOrd="0" parTransId="{90E78639-A67F-4AFB-91B7-B3E7D81F182C}" sibTransId="{F5DB603D-8201-4605-9B39-3EDBA08204A2}"/>
    <dgm:cxn modelId="{02D40514-8EEF-480F-A6B3-18A12495C3C5}" type="presOf" srcId="{CFFA1AE3-2BC5-4BDB-9CF8-554F11386C92}" destId="{A5B4BF75-E4F1-464E-BDF6-B2360CC6158F}" srcOrd="0" destOrd="5" presId="urn:microsoft.com/office/officeart/2005/8/layout/hList1"/>
    <dgm:cxn modelId="{E8DF5E15-07C0-4780-8CB2-89A08BFBF898}" type="presOf" srcId="{22658C59-176E-4F24-A952-0A5997700F68}" destId="{8BEC53F6-63C9-4AA9-A6C6-E95DD392E1C1}" srcOrd="0" destOrd="0" presId="urn:microsoft.com/office/officeart/2005/8/layout/hList1"/>
    <dgm:cxn modelId="{F6D07916-B3A3-4C01-AA43-5E0896239BAD}" type="presOf" srcId="{DA8A8018-3D50-4254-9106-7B9BB0D3BC21}" destId="{7BB7CC8C-6F7F-4865-A29B-AD9D98D1A403}" srcOrd="0" destOrd="7" presId="urn:microsoft.com/office/officeart/2005/8/layout/hList1"/>
    <dgm:cxn modelId="{FD1A2A17-FE8B-46AF-9F80-51E7C1587AD9}" type="presOf" srcId="{9FA62C9E-00FA-4B03-BFED-A784CF6ADFCD}" destId="{A5B4BF75-E4F1-464E-BDF6-B2360CC6158F}" srcOrd="0" destOrd="1" presId="urn:microsoft.com/office/officeart/2005/8/layout/hList1"/>
    <dgm:cxn modelId="{CA6B751A-D755-460D-BF6D-B590C1E738FA}" type="presOf" srcId="{E8C10A63-30BF-43C0-8CF4-F949765F97F1}" destId="{A5B4BF75-E4F1-464E-BDF6-B2360CC6158F}" srcOrd="0" destOrd="8" presId="urn:microsoft.com/office/officeart/2005/8/layout/hList1"/>
    <dgm:cxn modelId="{55349924-89F2-423A-AAEC-F5AED0BBD821}" type="presOf" srcId="{2E50E1E2-7225-4A5F-8E2A-B7E547D6A168}" destId="{A5B4BF75-E4F1-464E-BDF6-B2360CC6158F}" srcOrd="0" destOrd="2" presId="urn:microsoft.com/office/officeart/2005/8/layout/hList1"/>
    <dgm:cxn modelId="{D606F725-DE63-47D8-A75D-E176BE5D5B56}" srcId="{61124F29-61B6-45A8-8E35-1379CF91E719}" destId="{37D21DB2-ABE1-443E-94DF-8199CCC7D50E}" srcOrd="3" destOrd="0" parTransId="{749AA8BB-1216-4F20-A0AC-CC8441702576}" sibTransId="{C69F02B5-E051-4C3C-B586-95AF157BE408}"/>
    <dgm:cxn modelId="{4C04C026-C38A-41AE-99F5-ED633A2BD2A5}" type="presOf" srcId="{7A6EC5B3-CD8C-403D-A992-CCC0DCDED11B}" destId="{A5B4BF75-E4F1-464E-BDF6-B2360CC6158F}" srcOrd="0" destOrd="7" presId="urn:microsoft.com/office/officeart/2005/8/layout/hList1"/>
    <dgm:cxn modelId="{7EC8E328-DFA3-4054-8BB7-73E5631C3E90}" srcId="{22658C59-176E-4F24-A952-0A5997700F68}" destId="{47B7B32F-1164-4876-87B8-E7CD0B4D71E3}" srcOrd="2" destOrd="0" parTransId="{E1B5E8CE-244F-4257-9F25-0B59F5DC7EC3}" sibTransId="{3E296681-8E04-43C8-BB48-AA22614C79E7}"/>
    <dgm:cxn modelId="{28EB4129-83FD-4148-BCA4-5CF570002E9D}" srcId="{9F3EE7EF-5ED1-4E42-A07B-07BC46DECAB5}" destId="{9FA62C9E-00FA-4B03-BFED-A784CF6ADFCD}" srcOrd="1" destOrd="0" parTransId="{555092CA-4FD9-4CD1-8C4E-1119D7E5850F}" sibTransId="{2EEEE4BD-AE48-46CD-9003-626778D5FC59}"/>
    <dgm:cxn modelId="{C693962A-CADE-47C1-8695-8C73FD0D4CE8}" srcId="{9F3EE7EF-5ED1-4E42-A07B-07BC46DECAB5}" destId="{8CB638B5-9640-49B5-B58E-F9962D31A8D3}" srcOrd="11" destOrd="0" parTransId="{7CA9D0E9-FC01-46C4-95D0-396290EA7369}" sibTransId="{CA5FBAFB-D26D-4442-A108-9CAE56F94061}"/>
    <dgm:cxn modelId="{64903B33-1AD6-437F-ABF7-C496D352DD0C}" srcId="{22658C59-176E-4F24-A952-0A5997700F68}" destId="{48B49BA5-A962-4778-8152-8C7CA7751E75}" srcOrd="4" destOrd="0" parTransId="{3C5FFAB3-846B-45EE-9118-196E45778276}" sibTransId="{5FCDBDB3-9B62-4794-ACDA-776E2866AA7A}"/>
    <dgm:cxn modelId="{98EE9136-5BA8-46A4-8C13-1169BA2BDCCF}" type="presOf" srcId="{F46F48C9-3296-4714-A36F-E586ED677A14}" destId="{665B4D4C-2524-40A6-84DA-24DB86F732A1}" srcOrd="0" destOrd="8" presId="urn:microsoft.com/office/officeart/2005/8/layout/hList1"/>
    <dgm:cxn modelId="{2A87D838-94F1-46AA-A22B-CB1AE29FCABD}" srcId="{9F3EE7EF-5ED1-4E42-A07B-07BC46DECAB5}" destId="{E9F92052-4EC5-4E58-A086-DB565AA6B87B}" srcOrd="10" destOrd="0" parTransId="{E871B3EC-9768-4DE4-9683-13BC037BFC4B}" sibTransId="{4573C723-0B83-41F6-ACC2-D191414C6D34}"/>
    <dgm:cxn modelId="{8477A73E-D924-4612-8172-614FBD55C09E}" type="presOf" srcId="{A7711451-B106-45BA-A124-62DD78250F5D}" destId="{7BB7CC8C-6F7F-4865-A29B-AD9D98D1A403}" srcOrd="0" destOrd="0" presId="urn:microsoft.com/office/officeart/2005/8/layout/hList1"/>
    <dgm:cxn modelId="{FE8FAB5B-1AFD-42DF-8D77-677FB09B9F05}" srcId="{61124F29-61B6-45A8-8E35-1379CF91E719}" destId="{FAD0F748-09FC-42DD-8508-E21A5B1810B6}" srcOrd="7" destOrd="0" parTransId="{891217DA-85B2-4227-9ABF-0194D163CD33}" sibTransId="{26C14FED-7D42-49C6-8350-B63F612D5B84}"/>
    <dgm:cxn modelId="{100F3D5D-6DD8-4982-9786-D81B01DE9222}" type="presOf" srcId="{3A9C9C4C-8091-4D60-9DA5-D6A1189E035F}" destId="{D6F3BBDB-E71F-4378-82CA-D6B0A1BB209A}" srcOrd="0" destOrd="0" presId="urn:microsoft.com/office/officeart/2005/8/layout/hList1"/>
    <dgm:cxn modelId="{2459C162-8FA6-4B09-9F3E-EDAFDE42FF30}" srcId="{9F3EE7EF-5ED1-4E42-A07B-07BC46DECAB5}" destId="{CE0DF016-F23B-4A83-A1F9-E53E55418098}" srcOrd="4" destOrd="0" parTransId="{21E392A1-CE08-4DFA-8E90-7B9FAA067341}" sibTransId="{3C8825B2-7DC9-44D5-AE6F-F6D9748114D4}"/>
    <dgm:cxn modelId="{8568C643-1E3F-4D87-9763-9697D8A43260}" srcId="{61124F29-61B6-45A8-8E35-1379CF91E719}" destId="{22BE98E4-B887-47B5-9C96-B7A1C42A576E}" srcOrd="6" destOrd="0" parTransId="{DDEF0DF8-E6ED-4CED-AE3F-5A1F6F682009}" sibTransId="{6F8CE18A-DC59-4456-BEBD-490C1C1BA1D6}"/>
    <dgm:cxn modelId="{7CEB2264-89A6-4BC8-9A78-BEBF97D8114F}" srcId="{61124F29-61B6-45A8-8E35-1379CF91E719}" destId="{0E071D5F-2094-44BB-B505-08ED7DAB4AE1}" srcOrd="9" destOrd="0" parTransId="{24BB4920-7E62-4872-9776-9593770E41BE}" sibTransId="{7CF534E5-C16C-419A-93CB-5AF3775E097B}"/>
    <dgm:cxn modelId="{199DB064-980D-47C9-8AC3-B5FAE960F628}" type="presOf" srcId="{6EB4196B-5A48-434E-AC53-69F9029E86CF}" destId="{A5B4BF75-E4F1-464E-BDF6-B2360CC6158F}" srcOrd="0" destOrd="0" presId="urn:microsoft.com/office/officeart/2005/8/layout/hList1"/>
    <dgm:cxn modelId="{2E62A047-961C-428F-908C-02A4D475F3EC}" srcId="{9F3EE7EF-5ED1-4E42-A07B-07BC46DECAB5}" destId="{CF3BAFF9-5945-4272-A32D-4B17838DFE58}" srcOrd="3" destOrd="0" parTransId="{E89F93B8-D5A0-47D8-8671-83AAF2D4827B}" sibTransId="{896A812B-E3C3-49D5-9448-570C2A40B5EE}"/>
    <dgm:cxn modelId="{64394848-83F1-4AF9-AB15-D9B391C9B6BC}" type="presOf" srcId="{00D23D05-5302-42DD-9FFA-1D9654AC8166}" destId="{665B4D4C-2524-40A6-84DA-24DB86F732A1}" srcOrd="0" destOrd="2" presId="urn:microsoft.com/office/officeart/2005/8/layout/hList1"/>
    <dgm:cxn modelId="{04E08468-C2A6-4723-A241-22314F362481}" srcId="{22658C59-176E-4F24-A952-0A5997700F68}" destId="{18E5E4E3-AD1B-44E2-B9D5-8507279F49D7}" srcOrd="1" destOrd="0" parTransId="{058D9136-8388-4DAA-9E40-3F872A0D37A1}" sibTransId="{585AA676-DE14-4297-AE08-8267A41649D6}"/>
    <dgm:cxn modelId="{DAF31149-B841-4220-8C6E-B52070E68383}" srcId="{9F3EE7EF-5ED1-4E42-A07B-07BC46DECAB5}" destId="{C9FC2CD6-F8E5-441B-89AB-7662589AD81C}" srcOrd="12" destOrd="0" parTransId="{7DCFD6AD-0363-4586-8C6B-73B586371ED7}" sibTransId="{8CB67FE0-8644-4334-9D18-046126235229}"/>
    <dgm:cxn modelId="{C48CE949-8395-48ED-BF44-2BA565D03925}" type="presOf" srcId="{7BADE288-A746-42AD-92C0-262D49514612}" destId="{53018F89-59EA-4170-990B-D48D41366877}" srcOrd="0" destOrd="0" presId="urn:microsoft.com/office/officeart/2005/8/layout/hList1"/>
    <dgm:cxn modelId="{349ED14B-89E9-43F3-AD74-ED6D894D018F}" type="presOf" srcId="{1E6268A1-6346-46C7-B25F-4D07DC56B14F}" destId="{665B4D4C-2524-40A6-84DA-24DB86F732A1}" srcOrd="0" destOrd="5" presId="urn:microsoft.com/office/officeart/2005/8/layout/hList1"/>
    <dgm:cxn modelId="{D4893D6C-8379-48BB-BDB1-94AF98C5AF66}" srcId="{9F3EE7EF-5ED1-4E42-A07B-07BC46DECAB5}" destId="{7A6EC5B3-CD8C-403D-A992-CCC0DCDED11B}" srcOrd="7" destOrd="0" parTransId="{47EB6790-8D32-4FD1-A093-E382472C9F16}" sibTransId="{5B2D5401-532C-4807-85BF-2C38EA01ACD2}"/>
    <dgm:cxn modelId="{4EFAED6F-C64E-44A4-B7E5-F0E980357160}" srcId="{61124F29-61B6-45A8-8E35-1379CF91E719}" destId="{AA745C5F-594C-4D0A-8163-D367B91FD20E}" srcOrd="0" destOrd="0" parTransId="{BD9285F2-22D8-40DE-9245-98FA1FE54245}" sibTransId="{6D2A029B-A44C-4AF4-8C56-D46D828AC612}"/>
    <dgm:cxn modelId="{0D3D2D51-2D27-42EB-8291-CB90E0AFE210}" type="presOf" srcId="{BAF8DFE7-F7AF-4970-A63A-D6234A950FD2}" destId="{D6F3BBDB-E71F-4378-82CA-D6B0A1BB209A}" srcOrd="0" destOrd="5" presId="urn:microsoft.com/office/officeart/2005/8/layout/hList1"/>
    <dgm:cxn modelId="{37F9B251-C36A-479B-BBE9-367060D8D83D}" type="presOf" srcId="{61124F29-61B6-45A8-8E35-1379CF91E719}" destId="{649A3B47-E1AB-40B3-BA17-A20A8ADED04F}" srcOrd="0" destOrd="0" presId="urn:microsoft.com/office/officeart/2005/8/layout/hList1"/>
    <dgm:cxn modelId="{37C6FC72-5D53-4867-8D7E-F851FEF2F1E4}" type="presOf" srcId="{97793464-1DE0-41C7-8502-D6F340A505F8}" destId="{7BB7CC8C-6F7F-4865-A29B-AD9D98D1A403}" srcOrd="0" destOrd="3" presId="urn:microsoft.com/office/officeart/2005/8/layout/hList1"/>
    <dgm:cxn modelId="{9DD5BA73-A489-4E2F-ACD7-25B7119FB7BA}" type="presOf" srcId="{22BE98E4-B887-47B5-9C96-B7A1C42A576E}" destId="{665B4D4C-2524-40A6-84DA-24DB86F732A1}" srcOrd="0" destOrd="6" presId="urn:microsoft.com/office/officeart/2005/8/layout/hList1"/>
    <dgm:cxn modelId="{858E4882-7F59-4244-84B7-8E39EE3DEEB0}" srcId="{4DEE5E7D-C4C3-4DB9-B408-847F6B2EEAFC}" destId="{7BADE288-A746-42AD-92C0-262D49514612}" srcOrd="1" destOrd="0" parTransId="{959AF098-9518-4FB3-A79E-7063AC6FC68D}" sibTransId="{2D76FAC2-1EB5-43E5-8B16-C2216CAE9133}"/>
    <dgm:cxn modelId="{C9A32883-8B7B-47A0-832F-88773CBBDA69}" srcId="{7BADE288-A746-42AD-92C0-262D49514612}" destId="{BAF8DFE7-F7AF-4970-A63A-D6234A950FD2}" srcOrd="5" destOrd="0" parTransId="{48EB0E87-E3BF-4207-91B8-746E4C89E81B}" sibTransId="{BCDB3856-9387-4A75-B44D-6809A4CCFE5A}"/>
    <dgm:cxn modelId="{8BE28E88-92B9-4C7B-AE82-24B399938499}" srcId="{9F3EE7EF-5ED1-4E42-A07B-07BC46DECAB5}" destId="{15E9601C-E1DF-4D59-8766-75B16A0F2D9E}" srcOrd="9" destOrd="0" parTransId="{D9EB1D16-8269-4521-9293-E776913664C8}" sibTransId="{94A0F378-E34D-4249-8A37-3E273A9DDF6D}"/>
    <dgm:cxn modelId="{C259A589-5B0B-4C13-81AE-2AFA1A3CBED0}" type="presOf" srcId="{48B49BA5-A962-4778-8152-8C7CA7751E75}" destId="{7BB7CC8C-6F7F-4865-A29B-AD9D98D1A403}" srcOrd="0" destOrd="4" presId="urn:microsoft.com/office/officeart/2005/8/layout/hList1"/>
    <dgm:cxn modelId="{C794D489-89F3-493B-A74A-B325CDA4236C}" srcId="{22658C59-176E-4F24-A952-0A5997700F68}" destId="{A7711451-B106-45BA-A124-62DD78250F5D}" srcOrd="0" destOrd="0" parTransId="{62394C4A-B83C-4A0D-9E21-ACF32A4F1C96}" sibTransId="{14B91B63-09BA-4C64-A77A-3C006D8B384C}"/>
    <dgm:cxn modelId="{295CEF8D-198A-4D95-9CC3-5A23FD9F3978}" srcId="{7BADE288-A746-42AD-92C0-262D49514612}" destId="{B0182FA8-0788-4B80-8DED-EFBD97E4AFE3}" srcOrd="2" destOrd="0" parTransId="{5C5EE13C-2024-4A51-B4DC-47AD96F9BF60}" sibTransId="{E95BE199-31A9-4B5E-92A6-ACFDFBE7D44D}"/>
    <dgm:cxn modelId="{B569008E-8B29-4309-9349-3B4A98ECDF7E}" srcId="{22658C59-176E-4F24-A952-0A5997700F68}" destId="{97793464-1DE0-41C7-8502-D6F340A505F8}" srcOrd="3" destOrd="0" parTransId="{2BABE9D4-274F-4A36-B03B-E3B0D8376F05}" sibTransId="{867142A2-E680-480A-9079-8F696FFB9BAF}"/>
    <dgm:cxn modelId="{3762B38E-2639-496F-86F0-8BA8F1158E0B}" srcId="{4DEE5E7D-C4C3-4DB9-B408-847F6B2EEAFC}" destId="{61124F29-61B6-45A8-8E35-1379CF91E719}" srcOrd="2" destOrd="0" parTransId="{02A3B39C-C3D1-4267-A8A5-2FBC7EA7FD1D}" sibTransId="{43F22FFF-B46F-450F-8F92-82304EFF7302}"/>
    <dgm:cxn modelId="{D010A094-1757-4471-8EBC-6CB6BE96345D}" srcId="{4DEE5E7D-C4C3-4DB9-B408-847F6B2EEAFC}" destId="{22658C59-176E-4F24-A952-0A5997700F68}" srcOrd="3" destOrd="0" parTransId="{D82D86D2-39ED-4E40-9238-254924FD1FD6}" sibTransId="{500A4000-9F7B-47F4-AFFB-F669E0D100FC}"/>
    <dgm:cxn modelId="{FC35B396-BAF4-4992-B01A-5A2DF074CF0B}" type="presOf" srcId="{15E9601C-E1DF-4D59-8766-75B16A0F2D9E}" destId="{A5B4BF75-E4F1-464E-BDF6-B2360CC6158F}" srcOrd="0" destOrd="9" presId="urn:microsoft.com/office/officeart/2005/8/layout/hList1"/>
    <dgm:cxn modelId="{CD3C5299-77CF-4570-98BC-C7BF254842DB}" srcId="{22658C59-176E-4F24-A952-0A5997700F68}" destId="{5E3BAE47-BB5B-4C00-B793-CCB741AC6CF6}" srcOrd="5" destOrd="0" parTransId="{9330B555-27E8-47DE-9BB1-5ACD9D323D9E}" sibTransId="{A72C1050-43F7-47BD-9ADA-6FCC3EBFBFEC}"/>
    <dgm:cxn modelId="{8A459899-2FF3-48C7-A7CC-6BE0EB4354D3}" srcId="{9F3EE7EF-5ED1-4E42-A07B-07BC46DECAB5}" destId="{CFFA1AE3-2BC5-4BDB-9CF8-554F11386C92}" srcOrd="5" destOrd="0" parTransId="{6B1EBED6-983C-4709-AE16-5519F74A33DE}" sibTransId="{4A4979D3-568C-449D-B292-72FEE97EF988}"/>
    <dgm:cxn modelId="{05D1199D-BCB4-47E4-834C-83151BA1CB1E}" type="presOf" srcId="{2FAB789D-832D-4EDC-9691-FAE517230DFB}" destId="{A5B4BF75-E4F1-464E-BDF6-B2360CC6158F}" srcOrd="0" destOrd="6" presId="urn:microsoft.com/office/officeart/2005/8/layout/hList1"/>
    <dgm:cxn modelId="{9EF336A0-910D-4633-B584-EDAF2B7DCAAB}" srcId="{9F3EE7EF-5ED1-4E42-A07B-07BC46DECAB5}" destId="{2E50E1E2-7225-4A5F-8E2A-B7E547D6A168}" srcOrd="2" destOrd="0" parTransId="{3D7B8E64-60DE-4924-AD1F-4EB7C4A44AFA}" sibTransId="{AF93B945-BFE8-400A-A144-0E7A8CE7E1D9}"/>
    <dgm:cxn modelId="{ABDA7BA1-0706-48F1-A330-96460FB0D1C8}" type="presOf" srcId="{AA745C5F-594C-4D0A-8163-D367B91FD20E}" destId="{665B4D4C-2524-40A6-84DA-24DB86F732A1}" srcOrd="0" destOrd="0" presId="urn:microsoft.com/office/officeart/2005/8/layout/hList1"/>
    <dgm:cxn modelId="{60D9EBA1-1798-45CB-963F-230884C7F702}" type="presOf" srcId="{C9FC2CD6-F8E5-441B-89AB-7662589AD81C}" destId="{A5B4BF75-E4F1-464E-BDF6-B2360CC6158F}" srcOrd="0" destOrd="12" presId="urn:microsoft.com/office/officeart/2005/8/layout/hList1"/>
    <dgm:cxn modelId="{9DF123A7-6EC0-42AA-BAA0-012D476EBE42}" srcId="{9F3EE7EF-5ED1-4E42-A07B-07BC46DECAB5}" destId="{E8C10A63-30BF-43C0-8CF4-F949765F97F1}" srcOrd="8" destOrd="0" parTransId="{2ECD33C0-87AB-43A2-A9E6-C83A62093C60}" sibTransId="{58D5E1F9-39A9-4FA6-906E-0A6E823AF5BE}"/>
    <dgm:cxn modelId="{82FCE1AD-AA06-4FC4-9950-4F78541C0CEF}" type="presOf" srcId="{CE0DF016-F23B-4A83-A1F9-E53E55418098}" destId="{A5B4BF75-E4F1-464E-BDF6-B2360CC6158F}" srcOrd="0" destOrd="4" presId="urn:microsoft.com/office/officeart/2005/8/layout/hList1"/>
    <dgm:cxn modelId="{ACDBE8B1-2AD3-4FD8-B46B-E39AD2B93AFC}" srcId="{9F3EE7EF-5ED1-4E42-A07B-07BC46DECAB5}" destId="{6EB4196B-5A48-434E-AC53-69F9029E86CF}" srcOrd="0" destOrd="0" parTransId="{E456083E-7D38-45EA-851E-98C3964C63F4}" sibTransId="{DA198841-6A3A-4404-B63F-0922AE6BC760}"/>
    <dgm:cxn modelId="{D3DA6AB7-36F9-4EA5-861E-ADA8D600B6A2}" type="presOf" srcId="{37D21DB2-ABE1-443E-94DF-8199CCC7D50E}" destId="{665B4D4C-2524-40A6-84DA-24DB86F732A1}" srcOrd="0" destOrd="3" presId="urn:microsoft.com/office/officeart/2005/8/layout/hList1"/>
    <dgm:cxn modelId="{8A7247C2-0E7A-4534-AB87-73D327D42ADA}" type="presOf" srcId="{8CB638B5-9640-49B5-B58E-F9962D31A8D3}" destId="{A5B4BF75-E4F1-464E-BDF6-B2360CC6158F}" srcOrd="0" destOrd="11" presId="urn:microsoft.com/office/officeart/2005/8/layout/hList1"/>
    <dgm:cxn modelId="{ACAE45C5-B990-4E13-B639-D4BD9F745922}" srcId="{7BADE288-A746-42AD-92C0-262D49514612}" destId="{36C41D56-26DC-4762-8F24-2D030A0B428A}" srcOrd="6" destOrd="0" parTransId="{F39137FB-6C90-4BC3-9886-19EC79509B6F}" sibTransId="{0F424EBB-2C32-4211-B3AA-E0BDDF3F682F}"/>
    <dgm:cxn modelId="{011457C5-2514-475B-9891-29FF9A734F96}" type="presOf" srcId="{4DEE5E7D-C4C3-4DB9-B408-847F6B2EEAFC}" destId="{7244E737-AA9F-4C30-BC21-F3119918D9F3}" srcOrd="0" destOrd="0" presId="urn:microsoft.com/office/officeart/2005/8/layout/hList1"/>
    <dgm:cxn modelId="{48FA42C6-1393-4C6F-80F6-4E7A15F75986}" srcId="{61124F29-61B6-45A8-8E35-1379CF91E719}" destId="{1E6268A1-6346-46C7-B25F-4D07DC56B14F}" srcOrd="5" destOrd="0" parTransId="{21A648CF-1794-4026-AAA5-9CA41E76E880}" sibTransId="{68433566-872B-4185-8ECC-710349FAB972}"/>
    <dgm:cxn modelId="{09BDDEC6-B8DD-4C23-B003-CB4ADF65171C}" srcId="{22658C59-176E-4F24-A952-0A5997700F68}" destId="{FDAA0A70-CAD5-4F7D-A7E2-483650F25DC8}" srcOrd="6" destOrd="0" parTransId="{85D85E57-2CEA-4855-9AE4-48468020DF14}" sibTransId="{D43493A2-893B-4E7C-97F6-0DABBB896A5C}"/>
    <dgm:cxn modelId="{A1AB11C8-A55A-4A09-9198-540C1FE070E8}" type="presOf" srcId="{086DFD35-1B90-467A-82A5-1355D13C8383}" destId="{665B4D4C-2524-40A6-84DA-24DB86F732A1}" srcOrd="0" destOrd="1" presId="urn:microsoft.com/office/officeart/2005/8/layout/hList1"/>
    <dgm:cxn modelId="{E9893CCB-011F-4D41-BAB1-14A592ED9912}" type="presOf" srcId="{0E071D5F-2094-44BB-B505-08ED7DAB4AE1}" destId="{665B4D4C-2524-40A6-84DA-24DB86F732A1}" srcOrd="0" destOrd="9" presId="urn:microsoft.com/office/officeart/2005/8/layout/hList1"/>
    <dgm:cxn modelId="{633C2FCC-F448-41FE-B68F-7C3F2D4C68D0}" srcId="{7BADE288-A746-42AD-92C0-262D49514612}" destId="{D71D346D-C841-45AB-A297-926D405E5839}" srcOrd="1" destOrd="0" parTransId="{DD6B467D-B617-441F-BFD5-E35CAE46FD15}" sibTransId="{82078A64-BCF0-426B-9904-FD25163AD000}"/>
    <dgm:cxn modelId="{ED6A68CD-E395-4B89-926C-D6DAD99B13C7}" type="presOf" srcId="{E55F071A-E3EA-46EB-ADD5-A8F7D0620FC3}" destId="{D6F3BBDB-E71F-4378-82CA-D6B0A1BB209A}" srcOrd="0" destOrd="4" presId="urn:microsoft.com/office/officeart/2005/8/layout/hList1"/>
    <dgm:cxn modelId="{DD4E82CD-24FB-4AFB-BC8D-B3842C13659A}" type="presOf" srcId="{9F3EE7EF-5ED1-4E42-A07B-07BC46DECAB5}" destId="{D62DF241-DE9B-4C6F-9FED-F4DC26904F21}" srcOrd="0" destOrd="0" presId="urn:microsoft.com/office/officeart/2005/8/layout/hList1"/>
    <dgm:cxn modelId="{4300F9CD-22CD-45C3-8588-F54445638311}" type="presOf" srcId="{FAD0F748-09FC-42DD-8508-E21A5B1810B6}" destId="{665B4D4C-2524-40A6-84DA-24DB86F732A1}" srcOrd="0" destOrd="7" presId="urn:microsoft.com/office/officeart/2005/8/layout/hList1"/>
    <dgm:cxn modelId="{8ECB79D2-E193-4A95-BF87-897C300ED560}" srcId="{4DEE5E7D-C4C3-4DB9-B408-847F6B2EEAFC}" destId="{9F3EE7EF-5ED1-4E42-A07B-07BC46DECAB5}" srcOrd="0" destOrd="0" parTransId="{A751304B-4231-4AD1-AEBC-85F55E78E84C}" sibTransId="{0CF52990-EB43-4F47-95C8-237EC022C614}"/>
    <dgm:cxn modelId="{1099C3DB-A580-4D9D-906B-7D15AE108A80}" type="presOf" srcId="{36C41D56-26DC-4762-8F24-2D030A0B428A}" destId="{D6F3BBDB-E71F-4378-82CA-D6B0A1BB209A}" srcOrd="0" destOrd="6" presId="urn:microsoft.com/office/officeart/2005/8/layout/hList1"/>
    <dgm:cxn modelId="{1A3C02E1-14AE-4F14-8CA2-61DBBDEF81B2}" type="presOf" srcId="{18E5E4E3-AD1B-44E2-B9D5-8507279F49D7}" destId="{7BB7CC8C-6F7F-4865-A29B-AD9D98D1A403}" srcOrd="0" destOrd="1" presId="urn:microsoft.com/office/officeart/2005/8/layout/hList1"/>
    <dgm:cxn modelId="{8D18A3E2-C2ED-4169-B4EA-AB06378B7F15}" type="presOf" srcId="{505D7C30-B900-4DD8-88FB-4AEF4B9E0A63}" destId="{D6F3BBDB-E71F-4378-82CA-D6B0A1BB209A}" srcOrd="0" destOrd="3" presId="urn:microsoft.com/office/officeart/2005/8/layout/hList1"/>
    <dgm:cxn modelId="{EB0A65E4-E431-4410-A0B8-08A0BEF08174}" srcId="{7BADE288-A746-42AD-92C0-262D49514612}" destId="{E55F071A-E3EA-46EB-ADD5-A8F7D0620FC3}" srcOrd="4" destOrd="0" parTransId="{E1A33F01-8762-4A19-91CA-A197EA67EC59}" sibTransId="{FC59F470-28B4-4314-8BB8-33A4042E0B05}"/>
    <dgm:cxn modelId="{B5CCD6E4-E07D-4FC8-AB3A-85A927EC9B09}" type="presOf" srcId="{E9F92052-4EC5-4E58-A086-DB565AA6B87B}" destId="{A5B4BF75-E4F1-464E-BDF6-B2360CC6158F}" srcOrd="0" destOrd="10" presId="urn:microsoft.com/office/officeart/2005/8/layout/hList1"/>
    <dgm:cxn modelId="{CDB0E1E6-D66A-4758-8D6E-7B5D9034A08F}" type="presOf" srcId="{47B7B32F-1164-4876-87B8-E7CD0B4D71E3}" destId="{7BB7CC8C-6F7F-4865-A29B-AD9D98D1A403}" srcOrd="0" destOrd="2" presId="urn:microsoft.com/office/officeart/2005/8/layout/hList1"/>
    <dgm:cxn modelId="{C70710F3-5701-43A4-BF34-EAD63701885E}" srcId="{61124F29-61B6-45A8-8E35-1379CF91E719}" destId="{F46F48C9-3296-4714-A36F-E586ED677A14}" srcOrd="8" destOrd="0" parTransId="{FE023E2F-9B0F-47B9-A648-EA96FA7AA928}" sibTransId="{3C8F8F7B-F492-4416-96F1-840718B3292B}"/>
    <dgm:cxn modelId="{3C307FF5-B5B0-402F-A1C4-9FF685F4B35F}" srcId="{61124F29-61B6-45A8-8E35-1379CF91E719}" destId="{086DFD35-1B90-467A-82A5-1355D13C8383}" srcOrd="1" destOrd="0" parTransId="{A0D36CD7-241A-41AD-85C1-EF88B895C95A}" sibTransId="{CA3D851C-ACBF-4BD0-A82A-47EC1467E65B}"/>
    <dgm:cxn modelId="{666BCFF9-2FEA-4872-8F1F-033BEA7F9E6E}" type="presOf" srcId="{D71D346D-C841-45AB-A297-926D405E5839}" destId="{D6F3BBDB-E71F-4378-82CA-D6B0A1BB209A}" srcOrd="0" destOrd="1" presId="urn:microsoft.com/office/officeart/2005/8/layout/hList1"/>
    <dgm:cxn modelId="{95AE3CFA-E5BC-408D-8E6E-778ABD1DE0EC}" type="presOf" srcId="{B0182FA8-0788-4B80-8DED-EFBD97E4AFE3}" destId="{D6F3BBDB-E71F-4378-82CA-D6B0A1BB209A}" srcOrd="0" destOrd="2" presId="urn:microsoft.com/office/officeart/2005/8/layout/hList1"/>
    <dgm:cxn modelId="{0D71BCFB-E260-4632-ACC8-EF68884367C7}" type="presOf" srcId="{5E3BAE47-BB5B-4C00-B793-CCB741AC6CF6}" destId="{7BB7CC8C-6F7F-4865-A29B-AD9D98D1A403}" srcOrd="0" destOrd="5" presId="urn:microsoft.com/office/officeart/2005/8/layout/hList1"/>
    <dgm:cxn modelId="{AB9564FE-424A-4443-84A8-A594EAC7991A}" srcId="{9F3EE7EF-5ED1-4E42-A07B-07BC46DECAB5}" destId="{2FAB789D-832D-4EDC-9691-FAE517230DFB}" srcOrd="6" destOrd="0" parTransId="{7E9E1F2E-54A3-4B84-B5A8-2090223D3715}" sibTransId="{1F6CA95B-C407-4DFD-9501-1BD77BFF0290}"/>
    <dgm:cxn modelId="{834E7349-2809-4E79-8C00-AD2ED3EDC683}" type="presParOf" srcId="{7244E737-AA9F-4C30-BC21-F3119918D9F3}" destId="{F74BA0B1-8C43-41AB-BA69-4A95A35B8648}" srcOrd="0" destOrd="0" presId="urn:microsoft.com/office/officeart/2005/8/layout/hList1"/>
    <dgm:cxn modelId="{23691355-1C99-478E-9656-1A0AA1D4FEB8}" type="presParOf" srcId="{F74BA0B1-8C43-41AB-BA69-4A95A35B8648}" destId="{D62DF241-DE9B-4C6F-9FED-F4DC26904F21}" srcOrd="0" destOrd="0" presId="urn:microsoft.com/office/officeart/2005/8/layout/hList1"/>
    <dgm:cxn modelId="{6E718B8D-38DF-4395-B3DA-5B2B2F751DB2}" type="presParOf" srcId="{F74BA0B1-8C43-41AB-BA69-4A95A35B8648}" destId="{A5B4BF75-E4F1-464E-BDF6-B2360CC6158F}" srcOrd="1" destOrd="0" presId="urn:microsoft.com/office/officeart/2005/8/layout/hList1"/>
    <dgm:cxn modelId="{1948F312-1536-457F-9DBF-889D136F2615}" type="presParOf" srcId="{7244E737-AA9F-4C30-BC21-F3119918D9F3}" destId="{13E51B96-2FEC-42CB-8AB0-606FCD3E1160}" srcOrd="1" destOrd="0" presId="urn:microsoft.com/office/officeart/2005/8/layout/hList1"/>
    <dgm:cxn modelId="{87E6F882-DB5B-4D99-AED5-514F7137799F}" type="presParOf" srcId="{7244E737-AA9F-4C30-BC21-F3119918D9F3}" destId="{EA89BE42-C32F-4743-BE64-255F5D7469E2}" srcOrd="2" destOrd="0" presId="urn:microsoft.com/office/officeart/2005/8/layout/hList1"/>
    <dgm:cxn modelId="{E2441B15-4A7C-4ABE-AB91-72AF72E06CEA}" type="presParOf" srcId="{EA89BE42-C32F-4743-BE64-255F5D7469E2}" destId="{53018F89-59EA-4170-990B-D48D41366877}" srcOrd="0" destOrd="0" presId="urn:microsoft.com/office/officeart/2005/8/layout/hList1"/>
    <dgm:cxn modelId="{A2D0720A-309F-45FC-9823-0FEE14A035A1}" type="presParOf" srcId="{EA89BE42-C32F-4743-BE64-255F5D7469E2}" destId="{D6F3BBDB-E71F-4378-82CA-D6B0A1BB209A}" srcOrd="1" destOrd="0" presId="urn:microsoft.com/office/officeart/2005/8/layout/hList1"/>
    <dgm:cxn modelId="{FF27ACCB-2CBB-4674-A85E-8D2CB7C0CBA9}" type="presParOf" srcId="{7244E737-AA9F-4C30-BC21-F3119918D9F3}" destId="{8DA4511A-CE09-404E-A619-0A2CD4C6488F}" srcOrd="3" destOrd="0" presId="urn:microsoft.com/office/officeart/2005/8/layout/hList1"/>
    <dgm:cxn modelId="{157BE8CF-4373-44C9-9CE9-EE755B04415D}" type="presParOf" srcId="{7244E737-AA9F-4C30-BC21-F3119918D9F3}" destId="{16947564-45CC-4EA2-96DB-F9B745C9D558}" srcOrd="4" destOrd="0" presId="urn:microsoft.com/office/officeart/2005/8/layout/hList1"/>
    <dgm:cxn modelId="{7A9DD75E-38FA-4CB5-B548-F59089F3F5EA}" type="presParOf" srcId="{16947564-45CC-4EA2-96DB-F9B745C9D558}" destId="{649A3B47-E1AB-40B3-BA17-A20A8ADED04F}" srcOrd="0" destOrd="0" presId="urn:microsoft.com/office/officeart/2005/8/layout/hList1"/>
    <dgm:cxn modelId="{3AFA849A-1A74-45F1-94C3-B92A8B950438}" type="presParOf" srcId="{16947564-45CC-4EA2-96DB-F9B745C9D558}" destId="{665B4D4C-2524-40A6-84DA-24DB86F732A1}" srcOrd="1" destOrd="0" presId="urn:microsoft.com/office/officeart/2005/8/layout/hList1"/>
    <dgm:cxn modelId="{CEFBF8D8-9FCE-4E3D-A99D-29DBABFE9B4F}" type="presParOf" srcId="{7244E737-AA9F-4C30-BC21-F3119918D9F3}" destId="{A3FB99D1-BF9E-4BAE-B919-AA4ACE165463}" srcOrd="5" destOrd="0" presId="urn:microsoft.com/office/officeart/2005/8/layout/hList1"/>
    <dgm:cxn modelId="{DF7102B2-753C-443D-8B4D-42D5A4A77C6A}" type="presParOf" srcId="{7244E737-AA9F-4C30-BC21-F3119918D9F3}" destId="{0F8C959C-F7C8-479A-9CC0-34DA8438A031}" srcOrd="6" destOrd="0" presId="urn:microsoft.com/office/officeart/2005/8/layout/hList1"/>
    <dgm:cxn modelId="{A1FDF1B5-A70A-465F-B47C-0C90B1BD70CE}" type="presParOf" srcId="{0F8C959C-F7C8-479A-9CC0-34DA8438A031}" destId="{8BEC53F6-63C9-4AA9-A6C6-E95DD392E1C1}" srcOrd="0" destOrd="0" presId="urn:microsoft.com/office/officeart/2005/8/layout/hList1"/>
    <dgm:cxn modelId="{C5F73E41-B81C-4C7F-AC7A-85465D6A209B}" type="presParOf" srcId="{0F8C959C-F7C8-479A-9CC0-34DA8438A031}" destId="{7BB7CC8C-6F7F-4865-A29B-AD9D98D1A40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EAB674-1A17-4CF2-9F60-1E30056576CD}">
      <dsp:nvSpPr>
        <dsp:cNvPr id="0" name=""/>
        <dsp:cNvSpPr/>
      </dsp:nvSpPr>
      <dsp:spPr>
        <a:xfrm>
          <a:off x="0" y="211529"/>
          <a:ext cx="10155556" cy="226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6B2307-8C5C-40BB-833B-98370895B6E7}">
      <dsp:nvSpPr>
        <dsp:cNvPr id="0" name=""/>
        <dsp:cNvSpPr/>
      </dsp:nvSpPr>
      <dsp:spPr>
        <a:xfrm>
          <a:off x="507777" y="78689"/>
          <a:ext cx="7108889" cy="2656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99" tIns="0" rIns="26869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Introduction</a:t>
          </a:r>
          <a:endParaRPr lang="el-GR" sz="1800" kern="1200" dirty="0"/>
        </a:p>
      </dsp:txBody>
      <dsp:txXfrm>
        <a:off x="520746" y="91658"/>
        <a:ext cx="7082951" cy="239742"/>
      </dsp:txXfrm>
    </dsp:sp>
    <dsp:sp modelId="{5C075A32-EDF8-4A9D-BB13-840583727569}">
      <dsp:nvSpPr>
        <dsp:cNvPr id="0" name=""/>
        <dsp:cNvSpPr/>
      </dsp:nvSpPr>
      <dsp:spPr>
        <a:xfrm>
          <a:off x="0" y="619769"/>
          <a:ext cx="10155556" cy="226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3C22DE-91DE-4713-AB45-BA7512DCC296}">
      <dsp:nvSpPr>
        <dsp:cNvPr id="0" name=""/>
        <dsp:cNvSpPr/>
      </dsp:nvSpPr>
      <dsp:spPr>
        <a:xfrm>
          <a:off x="507777" y="486929"/>
          <a:ext cx="7108889" cy="2656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99" tIns="0" rIns="26869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Theoretical Background</a:t>
          </a:r>
          <a:endParaRPr lang="el-GR" sz="1800" kern="1200" dirty="0"/>
        </a:p>
      </dsp:txBody>
      <dsp:txXfrm>
        <a:off x="520746" y="499898"/>
        <a:ext cx="7082951" cy="239742"/>
      </dsp:txXfrm>
    </dsp:sp>
    <dsp:sp modelId="{47F05EFD-CD3D-4D60-B448-59DEA4E8819A}">
      <dsp:nvSpPr>
        <dsp:cNvPr id="0" name=""/>
        <dsp:cNvSpPr/>
      </dsp:nvSpPr>
      <dsp:spPr>
        <a:xfrm>
          <a:off x="0" y="1028009"/>
          <a:ext cx="10155556" cy="226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5A7D45-7368-4107-83DC-797375864F21}">
      <dsp:nvSpPr>
        <dsp:cNvPr id="0" name=""/>
        <dsp:cNvSpPr/>
      </dsp:nvSpPr>
      <dsp:spPr>
        <a:xfrm>
          <a:off x="507777" y="895169"/>
          <a:ext cx="7108889" cy="2656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99" tIns="0" rIns="26869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EEG Basics</a:t>
          </a:r>
          <a:endParaRPr lang="el-GR" sz="1800" kern="1200" dirty="0"/>
        </a:p>
      </dsp:txBody>
      <dsp:txXfrm>
        <a:off x="520746" y="908138"/>
        <a:ext cx="7082951" cy="239742"/>
      </dsp:txXfrm>
    </dsp:sp>
    <dsp:sp modelId="{88CEFAF0-2524-4E0C-8A60-C04C2A84E8FE}">
      <dsp:nvSpPr>
        <dsp:cNvPr id="0" name=""/>
        <dsp:cNvSpPr/>
      </dsp:nvSpPr>
      <dsp:spPr>
        <a:xfrm>
          <a:off x="0" y="1436249"/>
          <a:ext cx="10155556" cy="226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971974-808F-4678-B2B8-E6748CC91C42}">
      <dsp:nvSpPr>
        <dsp:cNvPr id="0" name=""/>
        <dsp:cNvSpPr/>
      </dsp:nvSpPr>
      <dsp:spPr>
        <a:xfrm>
          <a:off x="507777" y="1303409"/>
          <a:ext cx="7108889" cy="2656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99" tIns="0" rIns="26869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</a:t>
          </a:r>
          <a:endParaRPr lang="el-GR" sz="1800" kern="1200" dirty="0"/>
        </a:p>
      </dsp:txBody>
      <dsp:txXfrm>
        <a:off x="520746" y="1316378"/>
        <a:ext cx="7082951" cy="239742"/>
      </dsp:txXfrm>
    </dsp:sp>
    <dsp:sp modelId="{D2D76005-0CED-41A6-871E-3C4F6DEA4691}">
      <dsp:nvSpPr>
        <dsp:cNvPr id="0" name=""/>
        <dsp:cNvSpPr/>
      </dsp:nvSpPr>
      <dsp:spPr>
        <a:xfrm>
          <a:off x="0" y="1844489"/>
          <a:ext cx="10155556" cy="226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D0ACCF-BF3C-4738-B29A-15FED02708A8}">
      <dsp:nvSpPr>
        <dsp:cNvPr id="0" name=""/>
        <dsp:cNvSpPr/>
      </dsp:nvSpPr>
      <dsp:spPr>
        <a:xfrm>
          <a:off x="507777" y="1711649"/>
          <a:ext cx="7108889" cy="2656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99" tIns="0" rIns="26869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Preprocessing</a:t>
          </a:r>
          <a:endParaRPr lang="el-GR" sz="1800" kern="1200" dirty="0"/>
        </a:p>
      </dsp:txBody>
      <dsp:txXfrm>
        <a:off x="520746" y="1724618"/>
        <a:ext cx="7082951" cy="239742"/>
      </dsp:txXfrm>
    </dsp:sp>
    <dsp:sp modelId="{3FFBFD65-40B4-46FC-81A3-5440F3CCB8B2}">
      <dsp:nvSpPr>
        <dsp:cNvPr id="0" name=""/>
        <dsp:cNvSpPr/>
      </dsp:nvSpPr>
      <dsp:spPr>
        <a:xfrm>
          <a:off x="0" y="2252729"/>
          <a:ext cx="10155556" cy="226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F2D4D7-3CEE-497F-93F9-72750CF0E166}">
      <dsp:nvSpPr>
        <dsp:cNvPr id="0" name=""/>
        <dsp:cNvSpPr/>
      </dsp:nvSpPr>
      <dsp:spPr>
        <a:xfrm>
          <a:off x="507777" y="2119889"/>
          <a:ext cx="7108889" cy="2656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99" tIns="0" rIns="26869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Feature Extraction </a:t>
          </a:r>
          <a:endParaRPr lang="el-GR" sz="1800" kern="1200" dirty="0"/>
        </a:p>
      </dsp:txBody>
      <dsp:txXfrm>
        <a:off x="520746" y="2132858"/>
        <a:ext cx="7082951" cy="239742"/>
      </dsp:txXfrm>
    </dsp:sp>
    <dsp:sp modelId="{F095A111-0EB0-4163-8F0B-1E583D9ED9A1}">
      <dsp:nvSpPr>
        <dsp:cNvPr id="0" name=""/>
        <dsp:cNvSpPr/>
      </dsp:nvSpPr>
      <dsp:spPr>
        <a:xfrm>
          <a:off x="0" y="2660969"/>
          <a:ext cx="10155556" cy="226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01EEAC-80A2-4516-B072-18340168E013}">
      <dsp:nvSpPr>
        <dsp:cNvPr id="0" name=""/>
        <dsp:cNvSpPr/>
      </dsp:nvSpPr>
      <dsp:spPr>
        <a:xfrm>
          <a:off x="507777" y="2528129"/>
          <a:ext cx="7108889" cy="2656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99" tIns="0" rIns="26869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Machine Learning Approach</a:t>
          </a:r>
          <a:endParaRPr lang="el-GR" sz="1800" kern="1200" dirty="0"/>
        </a:p>
      </dsp:txBody>
      <dsp:txXfrm>
        <a:off x="520746" y="2541098"/>
        <a:ext cx="7082951" cy="239742"/>
      </dsp:txXfrm>
    </dsp:sp>
    <dsp:sp modelId="{4EA77B9B-4589-449C-AE3C-5FAA7AD0657E}">
      <dsp:nvSpPr>
        <dsp:cNvPr id="0" name=""/>
        <dsp:cNvSpPr/>
      </dsp:nvSpPr>
      <dsp:spPr>
        <a:xfrm>
          <a:off x="0" y="3106884"/>
          <a:ext cx="10155556" cy="226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0AC7E5-203B-4E15-8CE5-49B4DADC9BBA}">
      <dsp:nvSpPr>
        <dsp:cNvPr id="0" name=""/>
        <dsp:cNvSpPr/>
      </dsp:nvSpPr>
      <dsp:spPr>
        <a:xfrm>
          <a:off x="479697" y="2943988"/>
          <a:ext cx="7055074" cy="310975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99" tIns="0" rIns="26869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CNN Basic Architecture</a:t>
          </a:r>
        </a:p>
      </dsp:txBody>
      <dsp:txXfrm>
        <a:off x="494878" y="2959169"/>
        <a:ext cx="7024712" cy="280613"/>
      </dsp:txXfrm>
    </dsp:sp>
    <dsp:sp modelId="{8A9AC515-D9B6-4091-A009-878CB9296F07}">
      <dsp:nvSpPr>
        <dsp:cNvPr id="0" name=""/>
        <dsp:cNvSpPr/>
      </dsp:nvSpPr>
      <dsp:spPr>
        <a:xfrm>
          <a:off x="0" y="3584714"/>
          <a:ext cx="10155556" cy="226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EC11E3-6D41-4275-8B24-1DE866E84961}">
      <dsp:nvSpPr>
        <dsp:cNvPr id="0" name=""/>
        <dsp:cNvSpPr/>
      </dsp:nvSpPr>
      <dsp:spPr>
        <a:xfrm>
          <a:off x="507777" y="3389904"/>
          <a:ext cx="7023298" cy="3276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99" tIns="0" rIns="26869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CNN Advanced Architecture</a:t>
          </a:r>
        </a:p>
      </dsp:txBody>
      <dsp:txXfrm>
        <a:off x="523772" y="3405899"/>
        <a:ext cx="6991308" cy="295659"/>
      </dsp:txXfrm>
    </dsp:sp>
    <dsp:sp modelId="{B472583B-047D-495E-B96E-097312E9C7B4}">
      <dsp:nvSpPr>
        <dsp:cNvPr id="0" name=""/>
        <dsp:cNvSpPr/>
      </dsp:nvSpPr>
      <dsp:spPr>
        <a:xfrm>
          <a:off x="0" y="3992954"/>
          <a:ext cx="10155556" cy="226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5FE3E6-770C-43BC-B47E-649E5AF348AC}">
      <dsp:nvSpPr>
        <dsp:cNvPr id="0" name=""/>
        <dsp:cNvSpPr/>
      </dsp:nvSpPr>
      <dsp:spPr>
        <a:xfrm>
          <a:off x="507777" y="3860114"/>
          <a:ext cx="7108889" cy="2656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99" tIns="0" rIns="26869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EEG Topographic Maps: Group Differences</a:t>
          </a:r>
          <a:endParaRPr lang="en-US" sz="1800" b="0" i="0" kern="1200" dirty="0">
            <a:effectLst/>
          </a:endParaRPr>
        </a:p>
      </dsp:txBody>
      <dsp:txXfrm>
        <a:off x="520746" y="3873083"/>
        <a:ext cx="7082951" cy="239742"/>
      </dsp:txXfrm>
    </dsp:sp>
    <dsp:sp modelId="{178579AE-50AD-484B-84AD-A539803E9B45}">
      <dsp:nvSpPr>
        <dsp:cNvPr id="0" name=""/>
        <dsp:cNvSpPr/>
      </dsp:nvSpPr>
      <dsp:spPr>
        <a:xfrm>
          <a:off x="0" y="4401194"/>
          <a:ext cx="10155556" cy="226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2559EB-BC81-4C80-BF08-252CA90B52D4}">
      <dsp:nvSpPr>
        <dsp:cNvPr id="0" name=""/>
        <dsp:cNvSpPr/>
      </dsp:nvSpPr>
      <dsp:spPr>
        <a:xfrm>
          <a:off x="507777" y="4268354"/>
          <a:ext cx="7108889" cy="2656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99" tIns="0" rIns="26869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Results</a:t>
          </a:r>
          <a:endParaRPr lang="el-GR" sz="1800" kern="1200" dirty="0"/>
        </a:p>
      </dsp:txBody>
      <dsp:txXfrm>
        <a:off x="520746" y="4281323"/>
        <a:ext cx="7082951" cy="239742"/>
      </dsp:txXfrm>
    </dsp:sp>
    <dsp:sp modelId="{44C16C00-DCEC-444C-A58F-9E6944AE0EB7}">
      <dsp:nvSpPr>
        <dsp:cNvPr id="0" name=""/>
        <dsp:cNvSpPr/>
      </dsp:nvSpPr>
      <dsp:spPr>
        <a:xfrm>
          <a:off x="0" y="4809434"/>
          <a:ext cx="10155556" cy="2268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A58BBA-0C94-4884-9294-EA0602E67714}">
      <dsp:nvSpPr>
        <dsp:cNvPr id="0" name=""/>
        <dsp:cNvSpPr/>
      </dsp:nvSpPr>
      <dsp:spPr>
        <a:xfrm>
          <a:off x="507777" y="4676594"/>
          <a:ext cx="7108889" cy="2656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8699" tIns="0" rIns="268699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+mn-lt"/>
              <a:cs typeface="Calibri" panose="020F0502020204030204" pitchFamily="34" charset="0"/>
            </a:rPr>
            <a:t>Which Model performance wins?</a:t>
          </a:r>
        </a:p>
      </dsp:txBody>
      <dsp:txXfrm>
        <a:off x="520746" y="4689563"/>
        <a:ext cx="7082951" cy="2397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8A3AAD-2248-4500-9CB9-DC43CF202BA1}">
      <dsp:nvSpPr>
        <dsp:cNvPr id="0" name=""/>
        <dsp:cNvSpPr/>
      </dsp:nvSpPr>
      <dsp:spPr>
        <a:xfrm>
          <a:off x="47" y="69877"/>
          <a:ext cx="4525666" cy="432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Alzheimer Disease</a:t>
          </a:r>
          <a:endParaRPr lang="el-GR" sz="1500" kern="1200" dirty="0"/>
        </a:p>
      </dsp:txBody>
      <dsp:txXfrm>
        <a:off x="47" y="69877"/>
        <a:ext cx="4525666" cy="432000"/>
      </dsp:txXfrm>
    </dsp:sp>
    <dsp:sp modelId="{DE1C13DB-D99A-4478-B610-270BBA3A3008}">
      <dsp:nvSpPr>
        <dsp:cNvPr id="0" name=""/>
        <dsp:cNvSpPr/>
      </dsp:nvSpPr>
      <dsp:spPr>
        <a:xfrm>
          <a:off x="47" y="501877"/>
          <a:ext cx="4525666" cy="1935225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AD primarily affects memory and cognitive functions, beginning with memory loss and progressing to severe confusion and disorientation.</a:t>
          </a:r>
          <a:endParaRPr lang="el-G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It is marked by the buildup of amyloid plaques and tau tangles in the brain, leading to neuronal death, particularly in the hippocampus.</a:t>
          </a:r>
          <a:endParaRPr lang="el-GR" sz="1500" kern="1200"/>
        </a:p>
      </dsp:txBody>
      <dsp:txXfrm>
        <a:off x="47" y="501877"/>
        <a:ext cx="4525666" cy="1935225"/>
      </dsp:txXfrm>
    </dsp:sp>
    <dsp:sp modelId="{D32E7E52-4D22-41CE-8DB2-2A780DBD119F}">
      <dsp:nvSpPr>
        <dsp:cNvPr id="0" name=""/>
        <dsp:cNvSpPr/>
      </dsp:nvSpPr>
      <dsp:spPr>
        <a:xfrm>
          <a:off x="5159306" y="69877"/>
          <a:ext cx="4525666" cy="432000"/>
        </a:xfrm>
        <a:prstGeom prst="rect">
          <a:avLst/>
        </a:prstGeom>
        <a:solidFill>
          <a:schemeClr val="accent3">
            <a:hueOff val="-376746"/>
            <a:satOff val="-23207"/>
            <a:lumOff val="-6274"/>
            <a:alphaOff val="0"/>
          </a:schemeClr>
        </a:solidFill>
        <a:ln w="19050" cap="rnd" cmpd="sng" algn="ctr">
          <a:solidFill>
            <a:schemeClr val="accent3">
              <a:hueOff val="-376746"/>
              <a:satOff val="-23207"/>
              <a:lumOff val="-627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Frontotemporal Dementia</a:t>
          </a:r>
          <a:endParaRPr lang="el-GR" sz="1500" kern="1200" dirty="0"/>
        </a:p>
      </dsp:txBody>
      <dsp:txXfrm>
        <a:off x="5159306" y="69877"/>
        <a:ext cx="4525666" cy="432000"/>
      </dsp:txXfrm>
    </dsp:sp>
    <dsp:sp modelId="{6DB843D4-F0AB-4D29-A1E8-5DCBC4EEA5A2}">
      <dsp:nvSpPr>
        <dsp:cNvPr id="0" name=""/>
        <dsp:cNvSpPr/>
      </dsp:nvSpPr>
      <dsp:spPr>
        <a:xfrm>
          <a:off x="5159306" y="501877"/>
          <a:ext cx="4525666" cy="1935225"/>
        </a:xfrm>
        <a:prstGeom prst="rect">
          <a:avLst/>
        </a:prstGeom>
        <a:solidFill>
          <a:schemeClr val="accent3">
            <a:tint val="40000"/>
            <a:alpha val="90000"/>
            <a:hueOff val="-239981"/>
            <a:satOff val="-23349"/>
            <a:lumOff val="-2068"/>
            <a:alphaOff val="0"/>
          </a:schemeClr>
        </a:solidFill>
        <a:ln w="19050" cap="rnd" cmpd="sng" algn="ctr">
          <a:solidFill>
            <a:schemeClr val="accent3">
              <a:tint val="40000"/>
              <a:alpha val="90000"/>
              <a:hueOff val="-239981"/>
              <a:satOff val="-23349"/>
              <a:lumOff val="-206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FTD primarily affects behavior, personality, and language, often appearing earlier in life (before age 65).</a:t>
          </a:r>
          <a:endParaRPr lang="el-G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It results from the degeneration of the frontal and temporal lobes due to abnormal proteins like tau, TDP-43, and FUS, causing dramatic personality and emotional changes.</a:t>
          </a:r>
          <a:endParaRPr lang="el-GR" sz="1500" kern="1200" dirty="0"/>
        </a:p>
      </dsp:txBody>
      <dsp:txXfrm>
        <a:off x="5159306" y="501877"/>
        <a:ext cx="4525666" cy="19352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2DF241-DE9B-4C6F-9FED-F4DC26904F21}">
      <dsp:nvSpPr>
        <dsp:cNvPr id="0" name=""/>
        <dsp:cNvSpPr/>
      </dsp:nvSpPr>
      <dsp:spPr>
        <a:xfrm>
          <a:off x="3982" y="107028"/>
          <a:ext cx="2394899" cy="374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Spectral Domain</a:t>
          </a:r>
        </a:p>
      </dsp:txBody>
      <dsp:txXfrm>
        <a:off x="3982" y="107028"/>
        <a:ext cx="2394899" cy="374400"/>
      </dsp:txXfrm>
    </dsp:sp>
    <dsp:sp modelId="{A5B4BF75-E4F1-464E-BDF6-B2360CC6158F}">
      <dsp:nvSpPr>
        <dsp:cNvPr id="0" name=""/>
        <dsp:cNvSpPr/>
      </dsp:nvSpPr>
      <dsp:spPr>
        <a:xfrm>
          <a:off x="3982" y="481428"/>
          <a:ext cx="2394899" cy="38539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300" kern="1200" dirty="0"/>
            <a:t>Computed using </a:t>
          </a:r>
          <a:r>
            <a:rPr lang="en-US" sz="1300" b="1" i="1" kern="1200" dirty="0"/>
            <a:t>Welch’s method</a:t>
          </a:r>
          <a:endParaRPr lang="en-US" sz="1300" i="1" kern="1200" dirty="0"/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300" b="1" kern="1200" dirty="0"/>
            <a:t>EEG frequency bands:</a:t>
          </a:r>
          <a:endParaRPr lang="en-US" sz="1300" i="1" kern="1200" dirty="0"/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l-GR" sz="1300" i="1" kern="1200" dirty="0"/>
            <a:t>δ (0.5–4 </a:t>
          </a:r>
          <a:r>
            <a:rPr lang="en-US" sz="1300" i="1" kern="1200" dirty="0"/>
            <a:t>Hz), </a:t>
          </a:r>
          <a:r>
            <a:rPr lang="el-GR" sz="1300" i="1" kern="1200" dirty="0"/>
            <a:t>θ (4–8 </a:t>
          </a:r>
          <a:r>
            <a:rPr lang="en-US" sz="1300" i="1" kern="1200" dirty="0"/>
            <a:t>Hz), </a:t>
          </a:r>
          <a:r>
            <a:rPr lang="el-GR" sz="1300" i="1" kern="1200" dirty="0"/>
            <a:t>α (8–13 </a:t>
          </a:r>
          <a:r>
            <a:rPr lang="en-US" sz="1300" i="1" kern="1200" dirty="0"/>
            <a:t>Hz), </a:t>
          </a:r>
          <a:r>
            <a:rPr lang="el-GR" sz="1300" i="1" kern="1200" dirty="0"/>
            <a:t>β (13–25 </a:t>
          </a:r>
          <a:r>
            <a:rPr lang="en-US" sz="1300" i="1" kern="1200" dirty="0"/>
            <a:t>Hz), </a:t>
          </a:r>
          <a:r>
            <a:rPr lang="el-GR" sz="1300" i="1" kern="1200" dirty="0"/>
            <a:t>γ (25–45 </a:t>
          </a:r>
          <a:r>
            <a:rPr lang="en-US" sz="1300" i="1" kern="1200" dirty="0"/>
            <a:t>Hz)</a:t>
          </a: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300" b="1" kern="1200" dirty="0"/>
            <a:t>Relative Band Power (RBP):</a:t>
          </a:r>
          <a:br>
            <a:rPr lang="en-US" sz="1300" kern="1200" dirty="0"/>
          </a:br>
          <a14:m xmlns:a14="http://schemas.microsoft.com/office/drawing/2010/main">
            <m:oMath xmlns:m="http://schemas.openxmlformats.org/officeDocument/2006/math">
              <m:r>
                <a:rPr lang="en-US" sz="1300" i="1" kern="1200">
                  <a:latin typeface="Cambria Math" panose="02040503050406030204" pitchFamily="18" charset="0"/>
                </a:rPr>
                <m:t>𝑅𝐵𝑃</m:t>
              </m:r>
              <m:r>
                <a:rPr lang="en-US" sz="1300" i="1" kern="1200">
                  <a:latin typeface="Cambria Math" panose="02040503050406030204" pitchFamily="18" charset="0"/>
                </a:rPr>
                <m:t>=</m:t>
              </m:r>
              <m:sSub>
                <m:sSubPr>
                  <m:ctrlPr>
                    <a:rPr lang="ar-AE" sz="13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ar-AE" sz="1300" i="1" kern="1200">
                      <a:latin typeface="Cambria Math" panose="02040503050406030204" pitchFamily="18" charset="0"/>
                    </a:rPr>
                    <m:t>𝑃</m:t>
                  </m:r>
                </m:e>
                <m:sub>
                  <m:r>
                    <a:rPr lang="ar-AE" sz="1300" i="1" kern="1200">
                      <a:latin typeface="Cambria Math" panose="02040503050406030204" pitchFamily="18" charset="0"/>
                    </a:rPr>
                    <m:t>𝑏𝑎𝑛𝑑</m:t>
                  </m:r>
                </m:sub>
              </m:sSub>
              <m:r>
                <a:rPr lang="ar-AE" sz="1300" i="1" kern="1200">
                  <a:latin typeface="Cambria Math" panose="02040503050406030204" pitchFamily="18" charset="0"/>
                </a:rPr>
                <m:t>/</m:t>
              </m:r>
              <m:sSub>
                <m:sSubPr>
                  <m:ctrlPr>
                    <a:rPr lang="ar-AE" sz="1300" i="1" kern="120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ar-AE" sz="1300" i="1" kern="1200">
                      <a:latin typeface="Cambria Math" panose="02040503050406030204" pitchFamily="18" charset="0"/>
                    </a:rPr>
                    <m:t>𝑃</m:t>
                  </m:r>
                </m:e>
                <m:sub>
                  <m:r>
                    <a:rPr lang="ar-AE" sz="1300" i="1" kern="1200">
                      <a:latin typeface="Cambria Math" panose="02040503050406030204" pitchFamily="18" charset="0"/>
                    </a:rPr>
                    <m:t>𝑡𝑜𝑡𝑎𝑙</m:t>
                  </m:r>
                </m:sub>
              </m:sSub>
            </m:oMath>
          </a14:m>
          <a:endParaRPr lang="ar-AE" sz="1300" i="1" kern="1200" dirty="0"/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300" b="1" kern="1200" dirty="0"/>
            <a:t>Key Ratios:</a:t>
          </a:r>
          <a:endParaRPr lang="en-US" sz="1300" kern="1200" dirty="0"/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300" b="1" i="1" kern="1200" dirty="0"/>
            <a:t>Alpha/Theta</a:t>
          </a:r>
          <a:endParaRPr lang="en-US" sz="1300" i="1" kern="1200" dirty="0"/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300" i="1" kern="1200" dirty="0"/>
            <a:t> cognitive</a:t>
          </a: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300" i="1" kern="1200" dirty="0"/>
            <a:t>performance</a:t>
          </a: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300" i="1" kern="1200" dirty="0"/>
            <a:t> arousal</a:t>
          </a: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300" b="1" i="1" kern="1200" dirty="0"/>
            <a:t>Beta/Theta</a:t>
          </a:r>
          <a:r>
            <a:rPr lang="en-US" sz="1300" i="1" kern="1200" dirty="0"/>
            <a:t> </a:t>
          </a: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300" i="1" kern="1200" dirty="0"/>
            <a:t>attention, </a:t>
          </a: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300" i="1" kern="1200" dirty="0"/>
            <a:t>executive</a:t>
          </a: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300" i="1" kern="1200" dirty="0"/>
            <a:t>Function</a:t>
          </a:r>
        </a:p>
      </dsp:txBody>
      <dsp:txXfrm>
        <a:off x="3982" y="481428"/>
        <a:ext cx="2394899" cy="3853980"/>
      </dsp:txXfrm>
    </dsp:sp>
    <dsp:sp modelId="{53018F89-59EA-4170-990B-D48D41366877}">
      <dsp:nvSpPr>
        <dsp:cNvPr id="0" name=""/>
        <dsp:cNvSpPr/>
      </dsp:nvSpPr>
      <dsp:spPr>
        <a:xfrm>
          <a:off x="2734168" y="107028"/>
          <a:ext cx="2394899" cy="374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Time Domain</a:t>
          </a:r>
        </a:p>
      </dsp:txBody>
      <dsp:txXfrm>
        <a:off x="2734168" y="107028"/>
        <a:ext cx="2394899" cy="374400"/>
      </dsp:txXfrm>
    </dsp:sp>
    <dsp:sp modelId="{D6F3BBDB-E71F-4378-82CA-D6B0A1BB209A}">
      <dsp:nvSpPr>
        <dsp:cNvPr id="0" name=""/>
        <dsp:cNvSpPr/>
      </dsp:nvSpPr>
      <dsp:spPr>
        <a:xfrm>
          <a:off x="2734168" y="481428"/>
          <a:ext cx="2394899" cy="38539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300" kern="1200" dirty="0"/>
            <a:t>Capture</a:t>
          </a: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None/>
          </a:pPr>
          <a:r>
            <a:rPr lang="en-US" sz="1300" b="1" i="1" kern="1200" dirty="0"/>
            <a:t>signal amplitude, morphology, variability</a:t>
          </a:r>
          <a:endParaRPr lang="en-US" sz="1300" i="1" kern="1200" dirty="0"/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300" b="1" kern="1200" dirty="0"/>
            <a:t>Basic statistics</a:t>
          </a:r>
          <a:endParaRPr lang="en-US" sz="1300" kern="1200" dirty="0"/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None/>
          </a:pPr>
          <a:r>
            <a:rPr lang="en-US" sz="1300" i="1" kern="1200" dirty="0"/>
            <a:t>Mean, SD, Variance, Skewness, Kurtosis</a:t>
          </a: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300" b="1" kern="1200" dirty="0"/>
            <a:t>Additional features:</a:t>
          </a:r>
          <a:endParaRPr lang="en-US" sz="1300" kern="1200" dirty="0"/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US" sz="1300" i="1" u="none" kern="1200" dirty="0"/>
            <a:t>Zero-Crossing Rate </a:t>
          </a:r>
          <a:r>
            <a:rPr lang="en-US" sz="1300" kern="1200" dirty="0"/>
            <a:t> </a:t>
          </a:r>
          <a:r>
            <a:rPr lang="en-US" sz="1300" i="1" kern="1200" dirty="0"/>
            <a:t>Root Mean Square </a:t>
          </a:r>
          <a:r>
            <a:rPr lang="en-US" sz="1300" kern="1200" dirty="0"/>
            <a:t> </a:t>
          </a:r>
          <a:r>
            <a:rPr lang="en-US" sz="1300" i="1" kern="1200" dirty="0"/>
            <a:t>Peak-to-Peak</a:t>
          </a:r>
          <a:r>
            <a:rPr lang="en-US" sz="1300" kern="1200" dirty="0"/>
            <a:t> Amplitude</a:t>
          </a: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en-US" sz="1300" kern="1200" dirty="0"/>
            <a:t> </a:t>
          </a:r>
          <a:r>
            <a:rPr lang="en-US" sz="1300" i="1" kern="1200" dirty="0"/>
            <a:t>Mean Absolute </a:t>
          </a:r>
          <a:r>
            <a:rPr lang="en-US" sz="1300" kern="1200" dirty="0"/>
            <a:t>Deviation</a:t>
          </a:r>
        </a:p>
      </dsp:txBody>
      <dsp:txXfrm>
        <a:off x="2734168" y="481428"/>
        <a:ext cx="2394899" cy="3853980"/>
      </dsp:txXfrm>
    </dsp:sp>
    <dsp:sp modelId="{649A3B47-E1AB-40B3-BA17-A20A8ADED04F}">
      <dsp:nvSpPr>
        <dsp:cNvPr id="0" name=""/>
        <dsp:cNvSpPr/>
      </dsp:nvSpPr>
      <dsp:spPr>
        <a:xfrm>
          <a:off x="5464353" y="107028"/>
          <a:ext cx="2394899" cy="374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Complexity Domain</a:t>
          </a:r>
        </a:p>
      </dsp:txBody>
      <dsp:txXfrm>
        <a:off x="5464353" y="107028"/>
        <a:ext cx="2394899" cy="374400"/>
      </dsp:txXfrm>
    </dsp:sp>
    <dsp:sp modelId="{665B4D4C-2524-40A6-84DA-24DB86F732A1}">
      <dsp:nvSpPr>
        <dsp:cNvPr id="0" name=""/>
        <dsp:cNvSpPr/>
      </dsp:nvSpPr>
      <dsp:spPr>
        <a:xfrm>
          <a:off x="5464353" y="481428"/>
          <a:ext cx="2394899" cy="38539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300" kern="1200" dirty="0"/>
            <a:t>Capture</a:t>
          </a: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300" i="1" kern="1200" dirty="0"/>
            <a:t> </a:t>
          </a:r>
          <a:r>
            <a:rPr lang="en-US" sz="1300" b="1" i="1" kern="1200" dirty="0"/>
            <a:t>irregularity and unpredictability</a:t>
          </a:r>
          <a:r>
            <a:rPr lang="en-US" sz="1300" i="1" kern="1200" dirty="0"/>
            <a:t> of EEG signals</a:t>
          </a: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300" b="1" kern="1200" dirty="0"/>
            <a:t>Hjorth Parameters:</a:t>
          </a:r>
          <a:endParaRPr lang="en-US" sz="1300" kern="1200" dirty="0"/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300" i="1" kern="1200" dirty="0"/>
            <a:t>Mobility</a:t>
          </a: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300" i="1" kern="1200" dirty="0"/>
            <a:t>Complexity</a:t>
          </a: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300" b="1" kern="1200" dirty="0"/>
            <a:t>Entropy Measures:</a:t>
          </a:r>
          <a:endParaRPr lang="en-US" sz="1300" i="1" kern="1200" dirty="0"/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300" i="1" kern="1200" dirty="0"/>
            <a:t>Approximate Entropy (</a:t>
          </a:r>
          <a:r>
            <a:rPr lang="en-US" sz="1300" i="1" kern="1200" dirty="0" err="1"/>
            <a:t>ApEn</a:t>
          </a:r>
          <a:r>
            <a:rPr lang="en-US" sz="1300" i="1" kern="1200" dirty="0"/>
            <a:t>)</a:t>
          </a: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300" i="1" kern="1200" dirty="0"/>
            <a:t>Sample Entropy (</a:t>
          </a:r>
          <a:r>
            <a:rPr lang="en-US" sz="1300" i="1" kern="1200" dirty="0" err="1"/>
            <a:t>SampEn</a:t>
          </a:r>
          <a:r>
            <a:rPr lang="en-US" sz="1300" i="1" kern="1200" dirty="0"/>
            <a:t>)</a:t>
          </a: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br>
            <a:rPr lang="en-US" sz="1300" kern="1200" dirty="0"/>
          </a:br>
          <a:r>
            <a:rPr lang="en-US" sz="1300" i="1" kern="1200" dirty="0"/>
            <a:t>→ Higher entropy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300" i="1" kern="1200" dirty="0"/>
            <a:t>= more complex neural activity</a:t>
          </a:r>
        </a:p>
      </dsp:txBody>
      <dsp:txXfrm>
        <a:off x="5464353" y="481428"/>
        <a:ext cx="2394899" cy="3853980"/>
      </dsp:txXfrm>
    </dsp:sp>
    <dsp:sp modelId="{8BEC53F6-63C9-4AA9-A6C6-E95DD392E1C1}">
      <dsp:nvSpPr>
        <dsp:cNvPr id="0" name=""/>
        <dsp:cNvSpPr/>
      </dsp:nvSpPr>
      <dsp:spPr>
        <a:xfrm>
          <a:off x="8194539" y="107028"/>
          <a:ext cx="2394899" cy="374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52832" rIns="92456" bIns="52832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Functional Connectivity</a:t>
          </a:r>
        </a:p>
      </dsp:txBody>
      <dsp:txXfrm>
        <a:off x="8194539" y="107028"/>
        <a:ext cx="2394899" cy="374400"/>
      </dsp:txXfrm>
    </dsp:sp>
    <dsp:sp modelId="{7BB7CC8C-6F7F-4865-A29B-AD9D98D1A403}">
      <dsp:nvSpPr>
        <dsp:cNvPr id="0" name=""/>
        <dsp:cNvSpPr/>
      </dsp:nvSpPr>
      <dsp:spPr>
        <a:xfrm>
          <a:off x="8194539" y="481428"/>
          <a:ext cx="2394899" cy="38539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342" tIns="69342" rIns="92456" bIns="104013" numCol="1" spcCol="1270" anchor="t" anchorCtr="0">
          <a:noAutofit/>
        </a:bodyPr>
        <a:lstStyle/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300" kern="1200" dirty="0"/>
            <a:t> Quantifies </a:t>
          </a:r>
          <a:r>
            <a:rPr lang="en-US" sz="1300" b="1" i="1" kern="1200" dirty="0"/>
            <a:t>synchronization across EEG channels</a:t>
          </a:r>
          <a:endParaRPr lang="en-US" sz="1300" i="1" kern="1200" dirty="0"/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300" kern="1200" dirty="0"/>
            <a:t>Computed</a:t>
          </a: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None/>
          </a:pPr>
          <a:r>
            <a:rPr lang="en-US" sz="1300" i="1" kern="1200" dirty="0"/>
            <a:t>via </a:t>
          </a:r>
          <a:r>
            <a:rPr lang="en-US" sz="1300" b="1" i="1" kern="1200" dirty="0"/>
            <a:t>Pearson correlation</a:t>
          </a:r>
          <a:r>
            <a:rPr lang="en-US" sz="1300" i="1" kern="1200" dirty="0"/>
            <a:t> between channels</a:t>
          </a: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300" b="1" kern="1200" dirty="0"/>
            <a:t>Connectivity metrics per channel:</a:t>
          </a:r>
          <a:endParaRPr lang="en-US" sz="1300" kern="1200" dirty="0"/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300" i="1" kern="1200" dirty="0"/>
            <a:t>Mean, Median, SD, Maximum, 90th Percentile</a:t>
          </a: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300" i="1" kern="1200" dirty="0"/>
            <a:t>Strong Connection Ratio (|r| &gt; 0.5</a:t>
          </a:r>
          <a:r>
            <a:rPr lang="en-US" sz="1300" kern="1200" dirty="0"/>
            <a:t>)</a:t>
          </a: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Ø"/>
          </a:pPr>
          <a:r>
            <a:rPr lang="en-US" sz="1300" kern="1200" dirty="0"/>
            <a:t>Reflects</a:t>
          </a:r>
        </a:p>
        <a:p>
          <a:pPr marL="114300" lvl="1" indent="-114300" algn="ctr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None/>
          </a:pPr>
          <a:r>
            <a:rPr lang="en-US" sz="1300" b="1" i="1" kern="1200" dirty="0"/>
            <a:t>network-level coupling</a:t>
          </a:r>
          <a:r>
            <a:rPr lang="en-US" sz="1300" i="1" kern="1200" dirty="0"/>
            <a:t> and </a:t>
          </a:r>
          <a:r>
            <a:rPr lang="en-US" sz="1300" b="1" i="1" kern="1200" dirty="0"/>
            <a:t>integration</a:t>
          </a:r>
          <a:endParaRPr lang="en-US" sz="1300" i="1" kern="1200" dirty="0"/>
        </a:p>
      </dsp:txBody>
      <dsp:txXfrm>
        <a:off x="8194539" y="481428"/>
        <a:ext cx="2394899" cy="38539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D802E2C-B7D8-04C8-C240-1A3E4E91E1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171AFC-D318-FD5E-08E7-6BAF47EACD7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CA9B3-7F4F-4A4D-9632-82479A1CD351}" type="datetimeFigureOut">
              <a:rPr lang="en-US" smtClean="0"/>
              <a:pPr/>
              <a:t>23-Oct-25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11FBEE-E86F-B722-5F1D-3ACBA8E486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672E68-1D54-CEDB-2E8C-3CA510A906C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05CF68-C9C2-4072-AAE6-9B71EFC0ED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2842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7D6A3-58FC-498D-8FCC-F158510A9658}" type="datetimeFigureOut">
              <a:rPr lang="en-US" smtClean="0"/>
              <a:pPr/>
              <a:t>23-Oct-25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DD3C7-09A3-4FAE-BEB8-19FEF192607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263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- Θέση εικόνας διαφάνειας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2 - Θέση σημειώσεων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l-GR" dirty="0"/>
          </a:p>
        </p:txBody>
      </p:sp>
      <p:sp>
        <p:nvSpPr>
          <p:cNvPr id="4" name="3 - Θέση αριθμού διαφάνειας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978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870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1735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822E9-9AE3-AE78-2992-7288CBA4F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46FD2F-537A-A2F1-AEE3-388DC403BB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493886-2E9E-67DB-7925-A806D167EB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050101-6CA0-40BB-E4B7-14D2FCF85C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0672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35ED1-222C-04F6-91F4-292C01D1A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A3B755-961A-E5C7-B0F6-CB2D39324A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39CBC6-6CF3-0943-73C9-D3696345AB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B9D36-4D79-9BEA-571D-E6782084B6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2578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1A09B-9EB7-ABA8-5103-D48EF3674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C15405-C224-784C-A038-E58C62219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065531-6706-482D-CC8E-99E1FE15E2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8EC301-9B98-D2BA-D48C-0F4052B02A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6087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CD9BF-3F83-7786-D231-AD370C5E0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03A194-991A-37B0-6EE1-6A7C187DAF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9958EA-EF2E-F769-FE58-362BD9A950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13CBA-7B71-3D41-C505-785554EC2F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9237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EE6B5-0E45-9094-E381-AD3940F57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FF75AD-8CF9-9A04-392E-D5CD5ACDF9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63829B-6B4F-BF4B-91CB-54485FA593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E0E10-0A8F-01AC-57B0-09C62CA67D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3957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57299-AC7C-3C6B-1C96-6A0351405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020915-29C3-03B5-A9FC-3B30242D09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F330A9-5F7A-1009-D7A4-0082847388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F9E3D-FF9F-8651-65D3-8BD13FB9E2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2207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9DB1F-6DEC-AFF6-74F9-1BCF7DCED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D5389D-D7A6-5E90-F1C3-F2E8B084F5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6DB017-B5A5-209B-8DF7-6112CCE212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1FB8D-7CDB-938E-2457-578B780F06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557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2738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659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377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257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811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141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377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287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DD3C7-09A3-4FAE-BEB8-19FEF192607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167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7.wdp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E0F137D-A107-4C30-1807-F4F7054E2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3352"/>
          <a:stretch/>
        </p:blipFill>
        <p:spPr>
          <a:xfrm>
            <a:off x="6634824" y="4335877"/>
            <a:ext cx="3617025" cy="252212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E9B0889-CF84-D54E-684F-B32B7C32F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2950" t="24936"/>
          <a:stretch/>
        </p:blipFill>
        <p:spPr>
          <a:xfrm>
            <a:off x="0" y="0"/>
            <a:ext cx="6136802" cy="53125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54954" y="295729"/>
            <a:ext cx="9219857" cy="5212442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 lang="en-US" sz="7200" cap="all" baseline="0" dirty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6AF80AB-FACE-F1B9-4849-8D42D0E99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B1614F1-AC58-23AB-10D3-AD1A2DB4EC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BB60D03-E48F-E1A2-990A-3597EB2D6B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008C049B-BC0B-4B08-98F2-2F28A95589EF}" type="datetime1">
              <a:rPr lang="en-US" smtClean="0"/>
              <a:pPr/>
              <a:t>23-Oct-25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9600"/>
            <a:ext cx="10238392" cy="1243648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7B6D69E5-7A08-BC78-BCE3-11E38F6150D4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46113" y="2035175"/>
            <a:ext cx="10237787" cy="421322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AF87D01-09AC-BFDF-523E-9A386E3D5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87F92C-6129-374B-AC33-0BF37E93C1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F384D68-6CA3-DF1A-6774-1B19B01C18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3A62BBD8-00B0-44DA-B91E-B280499F38AF}" type="datetime1">
              <a:rPr lang="en-US" smtClean="0"/>
              <a:pPr/>
              <a:t>23-Oct-25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75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E49D32-7E02-6995-B5F5-934D0B438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100963" y="4592380"/>
            <a:ext cx="1794306" cy="159070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4D218B9-452E-86CD-0D08-9F67028FE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978075" cy="200988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ACA99D-5B58-73F1-094E-AB921A7F6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8329409" y="295728"/>
            <a:ext cx="0" cy="6259437"/>
          </a:xfrm>
          <a:prstGeom prst="line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1063416"/>
            <a:ext cx="6742629" cy="4675705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5E12CB0-2C35-CEF5-3F43-62E8FFE9F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36103" y="305457"/>
            <a:ext cx="2847975" cy="6236208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0F4EEFE-BF6E-3C7A-54B6-7728A6E51F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15A696F-4F73-1678-9973-0EA3B62D88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69CF978F-742F-4396-8C45-8D7AF4520570}" type="datetime1">
              <a:rPr lang="en-US" smtClean="0"/>
              <a:pPr/>
              <a:t>23-Oct-25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6240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4B29688-DF70-05FA-D6B7-761E114D045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6110" y="2149929"/>
            <a:ext cx="6199724" cy="4028622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001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573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1145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594AC0E-FD4A-515B-8B99-4BDDECAD7DC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211786" y="2149929"/>
            <a:ext cx="3659414" cy="4028622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36F2C45-AA33-6953-F362-70B8E58B9F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F346C-9289-DAC3-4D24-EDB5A64E4DBA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E0B7E05-FC20-44A1-B3B6-E1F90DDD67D7}" type="datetime1">
              <a:rPr lang="en-US" smtClean="0"/>
              <a:pPr/>
              <a:t>23-Oct-25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073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31BC32-6525-5D4C-65FB-434B14F17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62000"/>
            <a:ext cx="4410126" cy="53848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6DDF47B-4AEC-7B71-4811-29DA88850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73042" y="3991221"/>
            <a:ext cx="2156632" cy="21971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19688A-41C9-E2A9-D0EB-D213ACE23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195957" y="295728"/>
            <a:ext cx="0" cy="6259437"/>
          </a:xfrm>
          <a:prstGeom prst="line">
            <a:avLst/>
          </a:prstGeom>
          <a:noFill/>
          <a:ln w="15875">
            <a:gradFill>
              <a:gsLst>
                <a:gs pos="0">
                  <a:schemeClr val="accent5"/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9B9DA595-C83D-742C-5258-EA4215FD46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83731" y="876301"/>
            <a:ext cx="4949368" cy="337185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 lang="en-US" sz="4400" cap="all" baseline="0" dirty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F9E9671-EF9A-744A-ACDF-3AA17A32AE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83732" y="4095751"/>
            <a:ext cx="4949366" cy="1993900"/>
          </a:xfrm>
        </p:spPr>
        <p:txBody>
          <a:bodyPr lIns="0" anchor="ctr"/>
          <a:lstStyle>
            <a:lvl1pPr marL="0" indent="0" algn="l">
              <a:lnSpc>
                <a:spcPct val="150000"/>
              </a:lnSpc>
              <a:buNone/>
              <a:defRPr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A25345A-4332-7458-BF6E-B3EC1D4FC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F39E534-D5FC-2E3E-1997-F7B8482B84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8965431-1331-1690-65D0-1537F7DDFD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4D09747B-A127-40CC-8C3A-7A7B8E925519}" type="datetime1">
              <a:rPr lang="en-US" smtClean="0"/>
              <a:pPr/>
              <a:t>23-Oct-25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512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8AB64F2-0CD7-2BAB-A3C7-CCDEFB78F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F8FA905-8C94-EAB7-38E5-5EC276ACB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B6289E3-65FA-EFC4-103C-783A6842AE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96F46445-B370-4073-A9E0-F381B9FBBD87}" type="datetime1">
              <a:rPr lang="en-US" smtClean="0"/>
              <a:pPr/>
              <a:t>23-Oct-25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5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0327" y="1063416"/>
            <a:ext cx="5393901" cy="171788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80328" y="3048000"/>
            <a:ext cx="5415672" cy="268160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2000" cap="all" baseline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DD6F9074-1B4E-5E8C-9535-C9F3DBCB0E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688" y="1063415"/>
            <a:ext cx="3932462" cy="4666185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E6962B4-C5C1-2C06-CDBB-3A833613E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D0720ED-19EE-CA87-F4E1-BEB718D2D9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AABE175-2F64-B079-5725-D1B3F6E71D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F8DF0A98-853B-482C-B32A-A0B2FBEDB08A}" type="datetime1">
              <a:rPr lang="en-US" smtClean="0"/>
              <a:pPr/>
              <a:t>23-Oct-25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2B6A54-B30C-D556-D0DE-A74838C4B2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15070"/>
            <a:ext cx="9888569" cy="5742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898072"/>
            <a:ext cx="8825657" cy="4174584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5" y="5273202"/>
            <a:ext cx="8825658" cy="530697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487BC-BC8A-54BD-C419-2D05ED6AA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76BF7-B63F-0888-5F54-CD72867FB3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6E76206-B91F-4CF6-9C9E-5D7AE9457F28}" type="datetime1">
              <a:rPr lang="en-US" smtClean="0"/>
              <a:pPr/>
              <a:t>23-Oct-25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1D9EB9-82A1-C618-9290-18D7FE005A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3210" y="0"/>
            <a:ext cx="106855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255" y="854528"/>
            <a:ext cx="9309359" cy="1653180"/>
          </a:xfrm>
          <a:prstGeom prst="rect">
            <a:avLst/>
          </a:prstGeom>
        </p:spPr>
        <p:txBody>
          <a:bodyPr anchor="b"/>
          <a:lstStyle>
            <a:lvl1pPr algn="l"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48E7A19-538F-105E-346C-E5F13C4F28D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71513" y="2754313"/>
            <a:ext cx="8281987" cy="3704853"/>
          </a:xfrm>
        </p:spPr>
        <p:txBody>
          <a:bodyPr/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sz="1800">
                <a:latin typeface="+mn-lt"/>
              </a:defRPr>
            </a:lvl1pPr>
            <a:lvl2pPr marL="742950" indent="-285750">
              <a:buClr>
                <a:schemeClr val="accent5"/>
              </a:buClr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200150" indent="-285750">
              <a:buClr>
                <a:schemeClr val="accent5"/>
              </a:buClr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543050" indent="-171450">
              <a:buClr>
                <a:schemeClr val="accent5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4pPr>
            <a:lvl5pPr marL="2000250" indent="-171450">
              <a:buClr>
                <a:schemeClr val="accent5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45F7BDA-B43D-4F75-1B2C-695379E05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25B1EB8-4F24-00EB-0B8F-08411FD49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C9AE200-BA9A-95A3-1949-71A16F89FC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EB87CC03-CB18-48B5-8067-881A2EE1B36F}" type="datetime1">
              <a:rPr lang="en-US" smtClean="0"/>
              <a:pPr/>
              <a:t>23-Oct-25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466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6">
            <a:extLst>
              <a:ext uri="{FF2B5EF4-FFF2-40B4-BE49-F238E27FC236}">
                <a16:creationId xmlns:a16="http://schemas.microsoft.com/office/drawing/2014/main" id="{D364E0E9-423E-A1E7-E8AF-3641993CD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7256" y="847398"/>
            <a:ext cx="2578130" cy="25908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FAC4E4-FABB-B671-BAE1-2B39A205F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76700" cy="3244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4D362D-3D74-9753-19E0-60569A7EA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1614" y="5267294"/>
            <a:ext cx="1794306" cy="15907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1063416"/>
            <a:ext cx="8825657" cy="4009239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5" y="5273202"/>
            <a:ext cx="8825658" cy="530697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6D8D262-64DE-D942-D418-1876799423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B70F63B5-8303-CB73-3AF8-1FED6C8CB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D03B46-D230-4B37-BD92-6E2DBC47B36E}" type="datetime1">
              <a:rPr lang="en-US" smtClean="0"/>
              <a:pPr/>
              <a:t>23-Oct-25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671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46111" y="2256937"/>
            <a:ext cx="10225090" cy="1612934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46111" y="4370613"/>
            <a:ext cx="10225089" cy="2185829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2B015-E048-DF96-2AE2-926E178F1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7545F95-B059-079A-0269-07D99C073E3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3226CAB0-904D-44A6-8A42-971A697FA4F2}" type="datetime1">
              <a:rPr lang="en-US" smtClean="0"/>
              <a:pPr/>
              <a:t>23-Oct-25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40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4922" y="1063415"/>
            <a:ext cx="5897391" cy="197161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algn="l">
              <a:lnSpc>
                <a:spcPct val="80000"/>
              </a:lnSpc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56572C7-BE6B-5F13-DC52-EDC4CE8F41D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44525" y="3035029"/>
            <a:ext cx="5897563" cy="2759345"/>
          </a:xfrm>
        </p:spPr>
        <p:txBody>
          <a:bodyPr anchor="b"/>
          <a:lstStyle>
            <a:lvl1pPr marL="283464" indent="-283464">
              <a:buClr>
                <a:schemeClr val="accent5"/>
              </a:buClr>
              <a:defRPr sz="1800">
                <a:latin typeface="+mn-lt"/>
              </a:defRPr>
            </a:lvl1pPr>
            <a:lvl2pPr>
              <a:buClr>
                <a:schemeClr val="accent5"/>
              </a:buClr>
              <a:defRPr sz="1600">
                <a:latin typeface="+mn-lt"/>
              </a:defRPr>
            </a:lvl2pPr>
            <a:lvl3pPr>
              <a:buClr>
                <a:schemeClr val="accent5"/>
              </a:buClr>
              <a:defRPr sz="1400">
                <a:latin typeface="+mn-lt"/>
              </a:defRPr>
            </a:lvl3pPr>
            <a:lvl4pPr>
              <a:buClr>
                <a:schemeClr val="accent5"/>
              </a:buClr>
              <a:defRPr sz="1200">
                <a:latin typeface="+mn-lt"/>
              </a:defRPr>
            </a:lvl4pPr>
            <a:lvl5pPr>
              <a:buClr>
                <a:schemeClr val="accent5"/>
              </a:buClr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34F55F0-22D4-40B0-49A9-AB4AF26B65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32625" y="1063625"/>
            <a:ext cx="3824288" cy="4730750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8699564-CACA-76F2-01D1-D84D99A683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18FAB-ACF2-EAE6-83C7-5D92BAE57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697C765-F4EE-7492-92E7-E22B8E9CCA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131D29BA-018B-4A78-950B-75527D399E98}" type="datetime1">
              <a:rPr lang="en-US" smtClean="0"/>
              <a:pPr/>
              <a:t>23-Oct-25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46111" y="2149928"/>
            <a:ext cx="4926096" cy="4028585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45103" y="2149892"/>
            <a:ext cx="4926097" cy="4028622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2B015-E048-DF96-2AE2-926E178F1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7545F95-B059-079A-0269-07D99C073E3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F9DEC7E7-8658-4432-9E89-1548FF41691A}" type="datetime1">
              <a:rPr lang="en-US" smtClean="0"/>
              <a:pPr/>
              <a:t>23-Oct-25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511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9600"/>
            <a:ext cx="10238392" cy="1243648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6F53C0-C8E9-17B4-1C4C-1AD5D52877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112" y="2035175"/>
            <a:ext cx="3120346" cy="4213225"/>
          </a:xfrm>
        </p:spPr>
        <p:txBody>
          <a:bodyPr/>
          <a:lstStyle>
            <a:lvl1pPr>
              <a:buClr>
                <a:schemeClr val="accent5"/>
              </a:buClr>
              <a:defRPr sz="1800">
                <a:latin typeface="+mn-lt"/>
              </a:defRPr>
            </a:lvl1pPr>
            <a:lvl2pPr>
              <a:buClr>
                <a:schemeClr val="accent5"/>
              </a:buClr>
              <a:defRPr sz="1800">
                <a:latin typeface="+mn-lt"/>
              </a:defRPr>
            </a:lvl2pPr>
            <a:lvl3pPr>
              <a:buClr>
                <a:schemeClr val="accent5"/>
              </a:buClr>
              <a:defRPr sz="1800">
                <a:latin typeface="+mn-lt"/>
              </a:defRPr>
            </a:lvl3pPr>
            <a:lvl4pPr>
              <a:buClr>
                <a:schemeClr val="accent5"/>
              </a:buClr>
              <a:defRPr sz="1800">
                <a:latin typeface="+mn-lt"/>
              </a:defRPr>
            </a:lvl4pPr>
            <a:lvl5pPr>
              <a:buClr>
                <a:schemeClr val="accent5"/>
              </a:buClr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203FD85-4B08-E583-F5AA-2C363470F493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3967163" y="2035175"/>
            <a:ext cx="6926262" cy="421322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AF87D01-09AC-BFDF-523E-9A386E3D5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305BA-BC81-56ED-E20B-2D5D41E695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9852A62-9FCC-F35D-576B-3A9CF7D906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9A407B6D-4EF2-46B1-90CE-F72E9577ACD9}" type="datetime1">
              <a:rPr lang="en-US" smtClean="0"/>
              <a:pPr/>
              <a:t>23-Oct-25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653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84FD26-B27E-89C1-EC74-7F337279C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F38330-42A6-CBDC-49D5-6651820A4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1195957" y="295728"/>
            <a:ext cx="0" cy="6259437"/>
          </a:xfrm>
          <a:prstGeom prst="line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80194AA-3CF1-8747-1BCF-A8D4F49AF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0243" y="288622"/>
            <a:ext cx="11582400" cy="6266543"/>
          </a:xfrm>
          <a:prstGeom prst="rect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432CF485-28BA-4659-B624-AA1C49B2E30F}" type="datetime1">
              <a:rPr lang="en-US" smtClean="0"/>
              <a:pPr/>
              <a:t>23-Oct-25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1" r:id="rId3"/>
    <p:sldLayoutId id="2147483680" r:id="rId4"/>
    <p:sldLayoutId id="2147483679" r:id="rId5"/>
    <p:sldLayoutId id="2147483677" r:id="rId6"/>
    <p:sldLayoutId id="2147483668" r:id="rId7"/>
    <p:sldLayoutId id="2147483686" r:id="rId8"/>
    <p:sldLayoutId id="2147483678" r:id="rId9"/>
    <p:sldLayoutId id="2147483671" r:id="rId10"/>
    <p:sldLayoutId id="2147483681" r:id="rId11"/>
    <p:sldLayoutId id="2147483682" r:id="rId12"/>
    <p:sldLayoutId id="2147483674" r:id="rId13"/>
    <p:sldLayoutId id="2147483684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20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0.png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10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2.pn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2.xml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25.png"/><Relationship Id="rId5" Type="http://schemas.openxmlformats.org/officeDocument/2006/relationships/diagramLayout" Target="../diagrams/layout2.xml"/><Relationship Id="rId10" Type="http://schemas.openxmlformats.org/officeDocument/2006/relationships/image" Target="../media/image24.png"/><Relationship Id="rId4" Type="http://schemas.openxmlformats.org/officeDocument/2006/relationships/diagramData" Target="../diagrams/data2.xml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049183-CA69-9D21-B743-6E5B59757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6 - Στρογγυλεμένο ορθογώνιο"/>
          <p:cNvSpPr/>
          <p:nvPr/>
        </p:nvSpPr>
        <p:spPr>
          <a:xfrm>
            <a:off x="2133600" y="1965960"/>
            <a:ext cx="7315200" cy="1219200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Calibri" pitchFamily="34" charset="0"/>
                <a:ea typeface="Artifakt Element Black" pitchFamily="34" charset="0"/>
                <a:cs typeface="Calibri" pitchFamily="34" charset="0"/>
              </a:rPr>
              <a:t>EEG-based Connectivity Analysis for Differentiating </a:t>
            </a:r>
          </a:p>
          <a:p>
            <a:pPr lvl="0" algn="ctr"/>
            <a:r>
              <a:rPr lang="en-US" sz="2400" dirty="0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latin typeface="Calibri" pitchFamily="34" charset="0"/>
                <a:ea typeface="Artifakt Element Black" pitchFamily="34" charset="0"/>
                <a:cs typeface="Calibri" pitchFamily="34" charset="0"/>
              </a:rPr>
              <a:t>Alzheimer's Disease and Frontotemporal Dementia.</a:t>
            </a:r>
          </a:p>
        </p:txBody>
      </p:sp>
      <p:sp>
        <p:nvSpPr>
          <p:cNvPr id="8" name="7 - Ορθογώνιο"/>
          <p:cNvSpPr/>
          <p:nvPr/>
        </p:nvSpPr>
        <p:spPr>
          <a:xfrm>
            <a:off x="2232660" y="582275"/>
            <a:ext cx="73990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libri" pitchFamily="34" charset="0"/>
                <a:ea typeface="Artifakt Element Black" pitchFamily="34" charset="0"/>
                <a:cs typeface="Calibri" pitchFamily="34" charset="0"/>
              </a:rPr>
              <a:t>UNIVERSITY OF THE PELOPONNESE – FACULTY OF ENGINEERING</a:t>
            </a:r>
            <a:endParaRPr lang="en-US" dirty="0">
              <a:solidFill>
                <a:schemeClr val="bg1"/>
              </a:solidFill>
              <a:latin typeface="Calibri" pitchFamily="34" charset="0"/>
              <a:ea typeface="Artifakt Element Black" pitchFamily="34" charset="0"/>
              <a:cs typeface="Calibri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Calibri" pitchFamily="34" charset="0"/>
                <a:ea typeface="Artifakt Element Black" pitchFamily="34" charset="0"/>
                <a:cs typeface="Calibri" pitchFamily="34" charset="0"/>
              </a:rPr>
              <a:t>ELECTRICAL &amp; COMPUTER ENGINEERING DEPARTMENT</a:t>
            </a:r>
            <a:endParaRPr lang="en-US" dirty="0">
              <a:solidFill>
                <a:schemeClr val="bg1"/>
              </a:solidFill>
              <a:latin typeface="Calibri" pitchFamily="34" charset="0"/>
              <a:ea typeface="Artifakt Element Black" pitchFamily="34" charset="0"/>
              <a:cs typeface="Calibri" pitchFamily="34" charset="0"/>
            </a:endParaRPr>
          </a:p>
        </p:txBody>
      </p:sp>
      <p:pic>
        <p:nvPicPr>
          <p:cNvPr id="9" name="8 - Εικόνα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2520" y="426720"/>
            <a:ext cx="1036320" cy="982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9 - Ορθογώνιο"/>
          <p:cNvSpPr/>
          <p:nvPr/>
        </p:nvSpPr>
        <p:spPr>
          <a:xfrm>
            <a:off x="4491622" y="1423154"/>
            <a:ext cx="23262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chemeClr val="bg1">
                    <a:lumMod val="85000"/>
                    <a:lumOff val="15000"/>
                  </a:schemeClr>
                </a:solidFill>
                <a:latin typeface="Artifakt Element Black" pitchFamily="34" charset="0"/>
                <a:ea typeface="Artifakt Element Black" pitchFamily="34" charset="0"/>
              </a:rPr>
              <a:t>DIPLOMA THESIS</a:t>
            </a:r>
            <a:endParaRPr lang="el-GR" sz="2000" i="1" dirty="0">
              <a:solidFill>
                <a:schemeClr val="bg1">
                  <a:lumMod val="85000"/>
                  <a:lumOff val="15000"/>
                </a:schemeClr>
              </a:solidFill>
              <a:ea typeface="Artifakt Element Black" pitchFamily="34" charset="0"/>
            </a:endParaRPr>
          </a:p>
        </p:txBody>
      </p:sp>
      <p:sp>
        <p:nvSpPr>
          <p:cNvPr id="11" name="10 - Ορθογώνιο"/>
          <p:cNvSpPr/>
          <p:nvPr/>
        </p:nvSpPr>
        <p:spPr>
          <a:xfrm>
            <a:off x="5478780" y="3474720"/>
            <a:ext cx="51282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rPr>
              <a:t>STUDENT : KARADIMITROPOULOU MARIA </a:t>
            </a:r>
            <a:endParaRPr lang="el-GR" sz="1600" b="1" i="1" dirty="0">
              <a:solidFill>
                <a:schemeClr val="bg1">
                  <a:lumMod val="85000"/>
                  <a:lumOff val="1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6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rPr>
              <a:t>AM : 20121</a:t>
            </a:r>
            <a:endParaRPr lang="el-GR" sz="1600" b="1" dirty="0">
              <a:solidFill>
                <a:schemeClr val="bg1">
                  <a:lumMod val="85000"/>
                  <a:lumOff val="1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6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rPr>
              <a:t>SUPERVISOR PROF. : KOUTRAS ATHANASIOS</a:t>
            </a:r>
            <a:endParaRPr lang="el-GR" sz="1600" b="1" dirty="0">
              <a:solidFill>
                <a:schemeClr val="bg1">
                  <a:lumMod val="85000"/>
                  <a:lumOff val="1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6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rPr>
              <a:t>DATE : </a:t>
            </a:r>
            <a:r>
              <a:rPr lang="el-GR" sz="16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rPr>
              <a:t>24/10/2025</a:t>
            </a:r>
            <a:endParaRPr lang="en-US" sz="1600" b="1" i="1" dirty="0">
              <a:solidFill>
                <a:schemeClr val="bg1">
                  <a:lumMod val="85000"/>
                  <a:lumOff val="15000"/>
                </a:schemeClr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sz="1600" b="1" i="1" dirty="0">
                <a:solidFill>
                  <a:schemeClr val="bg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rPr>
              <a:t>PLACE : PATRAS</a:t>
            </a:r>
            <a:endParaRPr lang="el-GR" sz="1600" b="1" i="1" dirty="0">
              <a:solidFill>
                <a:schemeClr val="bg1">
                  <a:lumMod val="85000"/>
                  <a:lumOff val="1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2" name="11 - Εικόνα"/>
          <p:cNvPicPr/>
          <p:nvPr/>
        </p:nvPicPr>
        <p:blipFill>
          <a:blip r:embed="rId4" cstate="print">
            <a:lum contrast="-30000"/>
          </a:blip>
          <a:srcRect/>
          <a:stretch>
            <a:fillRect/>
          </a:stretch>
        </p:blipFill>
        <p:spPr bwMode="auto">
          <a:xfrm>
            <a:off x="1123951" y="3470910"/>
            <a:ext cx="4217670" cy="2663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5970270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F3E1F-74FF-38CF-2AB7-C0259546B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FE99DA-A3B4-DBF6-1EE4-677A333C1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2D531F-4880-037E-7632-73EC8B5EF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94" y="371132"/>
            <a:ext cx="760378" cy="7603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8EAEC1-386E-29BB-D1DC-2DED42FA61BA}"/>
              </a:ext>
            </a:extLst>
          </p:cNvPr>
          <p:cNvSpPr txBox="1"/>
          <p:nvPr/>
        </p:nvSpPr>
        <p:spPr>
          <a:xfrm>
            <a:off x="1459150" y="437240"/>
            <a:ext cx="3356041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i="1" dirty="0">
                <a:latin typeface="Calibri" panose="020F0502020204030204" pitchFamily="34" charset="0"/>
                <a:cs typeface="Calibri" panose="020F0502020204030204" pitchFamily="34" charset="0"/>
              </a:rPr>
              <a:t>Feature extraction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Diagram 14">
                <a:extLst>
                  <a:ext uri="{FF2B5EF4-FFF2-40B4-BE49-F238E27FC236}">
                    <a16:creationId xmlns:a16="http://schemas.microsoft.com/office/drawing/2014/main" id="{E0483DA5-F759-5368-9E6E-945FF1DF6B1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901608980"/>
                  </p:ext>
                </p:extLst>
              </p:nvPr>
            </p:nvGraphicFramePr>
            <p:xfrm>
              <a:off x="447472" y="1131512"/>
              <a:ext cx="10593422" cy="44424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15" name="Diagram 14">
                <a:extLst>
                  <a:ext uri="{FF2B5EF4-FFF2-40B4-BE49-F238E27FC236}">
                    <a16:creationId xmlns:a16="http://schemas.microsoft.com/office/drawing/2014/main" id="{E0483DA5-F759-5368-9E6E-945FF1DF6B1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901608980"/>
                  </p:ext>
                </p:extLst>
              </p:nvPr>
            </p:nvGraphicFramePr>
            <p:xfrm>
              <a:off x="447472" y="1131512"/>
              <a:ext cx="10593422" cy="44424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786D145-AE91-1D8D-05D7-4B8C793FE7DC}"/>
              </a:ext>
            </a:extLst>
          </p:cNvPr>
          <p:cNvSpPr txBox="1"/>
          <p:nvPr/>
        </p:nvSpPr>
        <p:spPr>
          <a:xfrm>
            <a:off x="525294" y="5683447"/>
            <a:ext cx="11196536" cy="784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1600" b="1" dirty="0">
                <a:solidFill>
                  <a:schemeClr val="bg1"/>
                </a:solidFill>
              </a:rPr>
              <a:t>Final feature set (~266 per channel): </a:t>
            </a:r>
          </a:p>
          <a:p>
            <a:pPr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/>
                </a:solidFill>
              </a:rPr>
              <a:t>      a)49 Spectral                       b)63 Time-domain                    c)28 Nonlinear                        d)6 Connectivity</a:t>
            </a:r>
          </a:p>
        </p:txBody>
      </p:sp>
    </p:spTree>
    <p:extLst>
      <p:ext uri="{BB962C8B-B14F-4D97-AF65-F5344CB8AC3E}">
        <p14:creationId xmlns:p14="http://schemas.microsoft.com/office/powerpoint/2010/main" val="364279803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CEB0E-F96E-7C45-7899-AB0B1842C9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9299CF-3A45-3A31-08D1-DCDFEC59E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59" y="380999"/>
            <a:ext cx="778213" cy="7782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83CD45-1A62-1708-343D-CE49DAB989B1}"/>
              </a:ext>
            </a:extLst>
          </p:cNvPr>
          <p:cNvSpPr txBox="1"/>
          <p:nvPr/>
        </p:nvSpPr>
        <p:spPr>
          <a:xfrm>
            <a:off x="1459149" y="477717"/>
            <a:ext cx="3229584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i="1" dirty="0">
                <a:latin typeface="Calibri" panose="020F0502020204030204" pitchFamily="34" charset="0"/>
                <a:cs typeface="Calibri" panose="020F0502020204030204" pitchFamily="34" charset="0"/>
              </a:rPr>
              <a:t>Machine Learning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116EBD-D556-A7B3-7EB9-51AC12893757}"/>
              </a:ext>
            </a:extLst>
          </p:cNvPr>
          <p:cNvSpPr txBox="1"/>
          <p:nvPr/>
        </p:nvSpPr>
        <p:spPr>
          <a:xfrm>
            <a:off x="381076" y="1483198"/>
            <a:ext cx="10729609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bg1"/>
                </a:solidFill>
              </a:rPr>
              <a:t>Machine Learning Algorithms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i="1" dirty="0">
                <a:solidFill>
                  <a:schemeClr val="bg1"/>
                </a:solidFill>
              </a:rPr>
              <a:t>Support Vector Machines (SVMs):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Utilized both linear and RBF kernels to capture linear and nonlinear separability in high-dimensional EEG feature space.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i="1" dirty="0">
                <a:solidFill>
                  <a:schemeClr val="bg1"/>
                </a:solidFill>
              </a:rPr>
              <a:t>Linear Discriminant Analysis (LDA):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Employed for interpretable classification by maximizing class separability through linear discriminant functions with shrinkage regularization.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i="1" dirty="0">
                <a:solidFill>
                  <a:schemeClr val="bg1"/>
                </a:solidFill>
              </a:rPr>
              <a:t>Gaussian Naive Bayes (GNB):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Probabilistic model assuming feature independence; provides fast, stable classification for high-dimensional EEG data.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i="1" dirty="0">
                <a:solidFill>
                  <a:schemeClr val="bg1"/>
                </a:solidFill>
              </a:rPr>
              <a:t>Random Forest (RF):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Ensemble of 200 decision trees with class-balanced weighting and depth limitation (max depth = 5) to control overfitting and enhance generalization.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Flowchart: Document 14">
            <a:extLst>
              <a:ext uri="{FF2B5EF4-FFF2-40B4-BE49-F238E27FC236}">
                <a16:creationId xmlns:a16="http://schemas.microsoft.com/office/drawing/2014/main" id="{E6FF619B-39BF-DCC1-B6AF-945487C28401}"/>
              </a:ext>
            </a:extLst>
          </p:cNvPr>
          <p:cNvSpPr/>
          <p:nvPr/>
        </p:nvSpPr>
        <p:spPr>
          <a:xfrm>
            <a:off x="451445" y="4881493"/>
            <a:ext cx="3375498" cy="1614792"/>
          </a:xfrm>
          <a:prstGeom prst="flowChartDocumen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Cross-Validation Strategy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Leave-One-Out Cross-Validation (LOOCV)</a:t>
            </a:r>
            <a:r>
              <a:rPr lang="en-US" sz="1200" dirty="0">
                <a:solidFill>
                  <a:schemeClr val="bg1"/>
                </a:solidFill>
              </a:rPr>
              <a:t> → robust for 88-subject dataset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Oversampling</a:t>
            </a:r>
            <a:r>
              <a:rPr lang="en-US" sz="1200" dirty="0">
                <a:solidFill>
                  <a:schemeClr val="bg1"/>
                </a:solidFill>
              </a:rPr>
              <a:t> applied only to training folds → balance classes without data leakage</a:t>
            </a:r>
          </a:p>
          <a:p>
            <a:r>
              <a:rPr lang="en-US" sz="1200" dirty="0">
                <a:solidFill>
                  <a:schemeClr val="bg1"/>
                </a:solidFill>
              </a:rPr>
              <a:t>Ensures fair, unbiased model evaluation</a:t>
            </a:r>
          </a:p>
        </p:txBody>
      </p:sp>
      <p:sp>
        <p:nvSpPr>
          <p:cNvPr id="16" name="Rectangle: Folded Corner 15">
            <a:extLst>
              <a:ext uri="{FF2B5EF4-FFF2-40B4-BE49-F238E27FC236}">
                <a16:creationId xmlns:a16="http://schemas.microsoft.com/office/drawing/2014/main" id="{34507B02-0D81-F159-647A-92ABD6161E52}"/>
              </a:ext>
            </a:extLst>
          </p:cNvPr>
          <p:cNvSpPr/>
          <p:nvPr/>
        </p:nvSpPr>
        <p:spPr>
          <a:xfrm>
            <a:off x="6933835" y="4598740"/>
            <a:ext cx="4087315" cy="1897545"/>
          </a:xfrm>
          <a:prstGeom prst="foldedCorner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b="1" dirty="0">
              <a:solidFill>
                <a:schemeClr val="bg1"/>
              </a:solidFill>
            </a:endParaRPr>
          </a:p>
          <a:p>
            <a:r>
              <a:rPr lang="en-US" sz="1200" b="1" dirty="0">
                <a:solidFill>
                  <a:schemeClr val="bg1"/>
                </a:solidFill>
              </a:rPr>
              <a:t>Performance Evaluation Metrics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bg1"/>
                </a:solidFill>
              </a:rPr>
              <a:t>Accuracy</a:t>
            </a:r>
            <a:r>
              <a:rPr lang="en-US" sz="1200" dirty="0">
                <a:solidFill>
                  <a:schemeClr val="bg1"/>
                </a:solidFill>
              </a:rPr>
              <a:t> – overall correct predictions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bg1"/>
                </a:solidFill>
              </a:rPr>
              <a:t>Balanced Accuracy</a:t>
            </a:r>
            <a:r>
              <a:rPr lang="en-US" sz="1200" dirty="0">
                <a:solidFill>
                  <a:schemeClr val="bg1"/>
                </a:solidFill>
              </a:rPr>
              <a:t> – adjusts for class imbalance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bg1"/>
                </a:solidFill>
              </a:rPr>
              <a:t>Specificity</a:t>
            </a:r>
            <a:r>
              <a:rPr lang="en-US" sz="1200" dirty="0">
                <a:solidFill>
                  <a:schemeClr val="bg1"/>
                </a:solidFill>
              </a:rPr>
              <a:t> – true negative rate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b="1" dirty="0">
                <a:solidFill>
                  <a:schemeClr val="bg1"/>
                </a:solidFill>
              </a:rPr>
              <a:t>F1-Score</a:t>
            </a:r>
            <a:r>
              <a:rPr lang="en-US" sz="1200" dirty="0">
                <a:solidFill>
                  <a:schemeClr val="bg1"/>
                </a:solidFill>
              </a:rPr>
              <a:t> – harmonic mean of precision &amp; recall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ROC &amp; AUC</a:t>
            </a:r>
            <a:r>
              <a:rPr lang="en-US" sz="1200" dirty="0">
                <a:solidFill>
                  <a:schemeClr val="bg1"/>
                </a:solidFill>
              </a:rPr>
              <a:t> – measure separability; higher = better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Confusion Matrix</a:t>
            </a:r>
            <a:r>
              <a:rPr lang="en-US" sz="1200" dirty="0">
                <a:solidFill>
                  <a:schemeClr val="bg1"/>
                </a:solidFill>
              </a:rPr>
              <a:t> – visualize classification outcomes</a:t>
            </a:r>
          </a:p>
          <a:p>
            <a:r>
              <a:rPr lang="en-US" sz="1200" dirty="0">
                <a:solidFill>
                  <a:schemeClr val="bg1"/>
                </a:solidFill>
              </a:rPr>
              <a:t>For multi-class → </a:t>
            </a:r>
            <a:r>
              <a:rPr lang="en-US" sz="1200" i="1" dirty="0">
                <a:solidFill>
                  <a:schemeClr val="bg1"/>
                </a:solidFill>
              </a:rPr>
              <a:t>One-vs-Rest AUC averaging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25152A7-047D-8D38-81AC-02DA3F16E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892" y="4623769"/>
            <a:ext cx="389106" cy="3891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947494C-8FBD-4F6A-503E-6DC5738394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3728" y="4357633"/>
            <a:ext cx="496111" cy="49611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344AD3D-EC62-A1D0-C427-3F78FBDC9A33}"/>
              </a:ext>
            </a:extLst>
          </p:cNvPr>
          <p:cNvSpPr txBox="1"/>
          <p:nvPr/>
        </p:nvSpPr>
        <p:spPr>
          <a:xfrm>
            <a:off x="3800535" y="4842228"/>
            <a:ext cx="337549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b="1" dirty="0">
                <a:solidFill>
                  <a:schemeClr val="bg1"/>
                </a:solidFill>
              </a:rPr>
              <a:t>Libraries:</a:t>
            </a:r>
            <a:endParaRPr lang="en-US" sz="12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</a:rPr>
              <a:t>scikit-learn</a:t>
            </a:r>
            <a:r>
              <a:rPr lang="en-US" sz="1200" dirty="0">
                <a:solidFill>
                  <a:schemeClr val="bg1"/>
                </a:solidFill>
              </a:rPr>
              <a:t> – ML algorithms, feature selection, metrics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</a:rPr>
              <a:t>MNE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</a:rPr>
              <a:t>Pandas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</a:rPr>
              <a:t>NumPy</a:t>
            </a:r>
            <a:r>
              <a:rPr lang="en-US" sz="1200" dirty="0">
                <a:solidFill>
                  <a:schemeClr val="bg1"/>
                </a:solidFill>
              </a:rPr>
              <a:t> – EEG processing &amp; data handling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</a:rPr>
              <a:t>Matplotlib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</a:rPr>
              <a:t>Seaborn</a:t>
            </a:r>
            <a:r>
              <a:rPr lang="en-US" sz="1200" dirty="0">
                <a:solidFill>
                  <a:schemeClr val="bg1"/>
                </a:solidFill>
              </a:rPr>
              <a:t> – visualization (ROC, confusion matrices)</a:t>
            </a:r>
          </a:p>
        </p:txBody>
      </p:sp>
      <p:pic>
        <p:nvPicPr>
          <p:cNvPr id="23" name="Εικόνα 16">
            <a:extLst>
              <a:ext uri="{FF2B5EF4-FFF2-40B4-BE49-F238E27FC236}">
                <a16:creationId xmlns:a16="http://schemas.microsoft.com/office/drawing/2014/main" id="{D5AEFCCE-F7D1-DAA4-0D7C-9D4B10A5E498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rcRect l="3872" r="3787"/>
          <a:stretch>
            <a:fillRect/>
          </a:stretch>
        </p:blipFill>
        <p:spPr bwMode="auto">
          <a:xfrm>
            <a:off x="7966952" y="341524"/>
            <a:ext cx="3107775" cy="16721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928294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D489F-7A02-614F-57D0-D19C09020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2F174D-4B30-D82C-B928-ACA65E6DC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49C14E-F577-B3A7-1808-54F01CFCAE00}"/>
              </a:ext>
            </a:extLst>
          </p:cNvPr>
          <p:cNvSpPr txBox="1"/>
          <p:nvPr/>
        </p:nvSpPr>
        <p:spPr>
          <a:xfrm>
            <a:off x="1532955" y="408562"/>
            <a:ext cx="4147997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i="1" dirty="0">
                <a:latin typeface="Calibri" panose="020F0502020204030204" pitchFamily="34" charset="0"/>
                <a:cs typeface="Calibri" panose="020F0502020204030204" pitchFamily="34" charset="0"/>
              </a:rPr>
              <a:t>CNN Basic Architecture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187973-01F4-7170-9CB7-57A2C4038F9F}"/>
              </a:ext>
            </a:extLst>
          </p:cNvPr>
          <p:cNvSpPr txBox="1"/>
          <p:nvPr/>
        </p:nvSpPr>
        <p:spPr>
          <a:xfrm>
            <a:off x="6216588" y="4180326"/>
            <a:ext cx="463501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Data Representation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EEG → 2D </a:t>
            </a:r>
            <a:r>
              <a:rPr lang="en-US" sz="1600" b="1" dirty="0">
                <a:solidFill>
                  <a:schemeClr val="bg1"/>
                </a:solidFill>
              </a:rPr>
              <a:t>spectrograms</a:t>
            </a:r>
            <a:r>
              <a:rPr lang="en-US" sz="1600" dirty="0">
                <a:solidFill>
                  <a:schemeClr val="bg1"/>
                </a:solidFill>
              </a:rPr>
              <a:t> (2 s windows, 50% overlap)</a:t>
            </a:r>
          </a:p>
          <a:p>
            <a:r>
              <a:rPr lang="en-US" sz="1600" dirty="0">
                <a:solidFill>
                  <a:schemeClr val="bg1"/>
                </a:solidFill>
              </a:rPr>
              <a:t>Two spectrogram strategies: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Multi-Channel</a:t>
            </a:r>
            <a:r>
              <a:rPr lang="en-US" sz="1600" dirty="0">
                <a:solidFill>
                  <a:schemeClr val="bg1"/>
                </a:solidFill>
              </a:rPr>
              <a:t>: Each electrode processed independently (0.5–45 Hz)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Spatial Spectrogram</a:t>
            </a:r>
            <a:r>
              <a:rPr lang="en-US" sz="1600" dirty="0">
                <a:solidFill>
                  <a:schemeClr val="bg1"/>
                </a:solidFill>
              </a:rPr>
              <a:t>: Electrodes mapped to 5×5 grid (10–20 system, Gaussian interpolation)</a:t>
            </a:r>
          </a:p>
          <a:p>
            <a:pPr algn="r"/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7" name="Picture 16" descr="A diagram of a block diagram&#10;&#10;AI-generated content may be incorrect.">
            <a:extLst>
              <a:ext uri="{FF2B5EF4-FFF2-40B4-BE49-F238E27FC236}">
                <a16:creationId xmlns:a16="http://schemas.microsoft.com/office/drawing/2014/main" id="{69F1A111-7FC1-1474-37F9-CA5579C9A0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232" b="3210"/>
          <a:stretch>
            <a:fillRect/>
          </a:stretch>
        </p:blipFill>
        <p:spPr>
          <a:xfrm>
            <a:off x="2198224" y="1078318"/>
            <a:ext cx="6693709" cy="30170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5E416F5-3365-7FF0-8DD6-FEBF25F68A58}"/>
              </a:ext>
            </a:extLst>
          </p:cNvPr>
          <p:cNvSpPr txBox="1"/>
          <p:nvPr/>
        </p:nvSpPr>
        <p:spPr>
          <a:xfrm>
            <a:off x="572599" y="4121659"/>
            <a:ext cx="46350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Architecture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3 Convolutional Blocks (filters = 32 → 64 → 128)</a:t>
            </a:r>
          </a:p>
          <a:p>
            <a:r>
              <a:rPr lang="en-US" sz="1600" dirty="0">
                <a:solidFill>
                  <a:schemeClr val="bg1"/>
                </a:solidFill>
              </a:rPr>
              <a:t>Batch normalization, </a:t>
            </a:r>
            <a:r>
              <a:rPr lang="en-US" sz="1600" dirty="0" err="1">
                <a:solidFill>
                  <a:schemeClr val="bg1"/>
                </a:solidFill>
              </a:rPr>
              <a:t>ReLU</a:t>
            </a:r>
            <a:r>
              <a:rPr lang="en-US" sz="1600" dirty="0">
                <a:solidFill>
                  <a:schemeClr val="bg1"/>
                </a:solidFill>
              </a:rPr>
              <a:t>, Max Pooling, Dropout (25–30%)</a:t>
            </a:r>
          </a:p>
          <a:p>
            <a:r>
              <a:rPr lang="en-US" sz="1600" dirty="0">
                <a:solidFill>
                  <a:schemeClr val="bg1"/>
                </a:solidFill>
              </a:rPr>
              <a:t>Global average pooling → Dense layers (256, 128 units) → Output (</a:t>
            </a:r>
            <a:r>
              <a:rPr lang="en-US" sz="1600" dirty="0" err="1">
                <a:solidFill>
                  <a:schemeClr val="bg1"/>
                </a:solidFill>
              </a:rPr>
              <a:t>Softmax</a:t>
            </a:r>
            <a:r>
              <a:rPr lang="en-US" sz="1600" dirty="0">
                <a:solidFill>
                  <a:schemeClr val="bg1"/>
                </a:solidFill>
              </a:rPr>
              <a:t>/Sigmoid)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Purpose:</a:t>
            </a:r>
            <a:r>
              <a:rPr lang="en-US" sz="1600" dirty="0">
                <a:solidFill>
                  <a:schemeClr val="bg1"/>
                </a:solidFill>
              </a:rPr>
              <a:t> Baseline for performance comparison with advanced model</a:t>
            </a:r>
            <a:endParaRPr lang="en-US" sz="16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24DB48E-8130-C446-4A7E-4DB04615F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99" y="351310"/>
            <a:ext cx="838199" cy="8381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50A3D0-AB82-F0D1-7AC9-1A5DF33332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0953" y="454331"/>
            <a:ext cx="2379732" cy="189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0892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4F89A-49B4-6B8E-1186-5B2790280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C5E44-D173-F26F-FEC7-9F194F3BC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83EC9C-0DC8-D5C7-DD8B-7BEC4214B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58" y="370526"/>
            <a:ext cx="846307" cy="8463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5C0992-EC56-16A1-70BB-08B914DACE53}"/>
              </a:ext>
            </a:extLst>
          </p:cNvPr>
          <p:cNvSpPr txBox="1"/>
          <p:nvPr/>
        </p:nvSpPr>
        <p:spPr>
          <a:xfrm>
            <a:off x="1607496" y="501293"/>
            <a:ext cx="4871125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sz="3200" b="1" i="1" dirty="0">
                <a:latin typeface="Calibri" panose="020F0502020204030204" pitchFamily="34" charset="0"/>
                <a:cs typeface="Calibri" panose="020F0502020204030204" pitchFamily="34" charset="0"/>
              </a:rPr>
              <a:t>CNN Advanced Architecture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C383D1-0CF8-1E83-8971-C474D03C4808}"/>
              </a:ext>
            </a:extLst>
          </p:cNvPr>
          <p:cNvSpPr txBox="1"/>
          <p:nvPr/>
        </p:nvSpPr>
        <p:spPr>
          <a:xfrm>
            <a:off x="469353" y="1382204"/>
            <a:ext cx="1039886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a) Enhanced Input Representation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EEG spectrograms: Multi-Channel, Spatial, Frequency-Band, or Hybrid</a:t>
            </a:r>
          </a:p>
          <a:p>
            <a:r>
              <a:rPr lang="en-US" sz="1600" dirty="0">
                <a:solidFill>
                  <a:schemeClr val="bg1"/>
                </a:solidFill>
              </a:rPr>
              <a:t>Window length: 4 s, Overlap: 75%</a:t>
            </a:r>
          </a:p>
          <a:p>
            <a:r>
              <a:rPr lang="en-US" sz="1600" dirty="0">
                <a:solidFill>
                  <a:schemeClr val="bg1"/>
                </a:solidFill>
              </a:rPr>
              <a:t>Expanded 8×5 electrode grid for improved anatomical resolution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b) Hierarchical Convolutional Architecture</a:t>
            </a:r>
          </a:p>
          <a:p>
            <a:r>
              <a:rPr lang="en-US" sz="1600" dirty="0">
                <a:solidFill>
                  <a:schemeClr val="bg1"/>
                </a:solidFill>
              </a:rPr>
              <a:t>3 Convolutional blocks: 32 → 64 → 128 filters</a:t>
            </a:r>
          </a:p>
          <a:p>
            <a:r>
              <a:rPr lang="en-US" sz="1600" dirty="0">
                <a:solidFill>
                  <a:schemeClr val="bg1"/>
                </a:solidFill>
              </a:rPr>
              <a:t>Each block: Convolution → </a:t>
            </a:r>
            <a:r>
              <a:rPr lang="en-US" sz="1600" dirty="0" err="1">
                <a:solidFill>
                  <a:schemeClr val="bg1"/>
                </a:solidFill>
              </a:rPr>
              <a:t>BatchNorm</a:t>
            </a:r>
            <a:r>
              <a:rPr lang="en-US" sz="1600" dirty="0">
                <a:solidFill>
                  <a:schemeClr val="bg1"/>
                </a:solidFill>
              </a:rPr>
              <a:t> → </a:t>
            </a:r>
            <a:r>
              <a:rPr lang="en-US" sz="1600" dirty="0" err="1">
                <a:solidFill>
                  <a:schemeClr val="bg1"/>
                </a:solidFill>
              </a:rPr>
              <a:t>ReLU</a:t>
            </a:r>
            <a:r>
              <a:rPr lang="en-US" sz="1600" dirty="0">
                <a:solidFill>
                  <a:schemeClr val="bg1"/>
                </a:solidFill>
              </a:rPr>
              <a:t> → </a:t>
            </a:r>
            <a:r>
              <a:rPr lang="en-US" sz="1600" dirty="0" err="1">
                <a:solidFill>
                  <a:schemeClr val="bg1"/>
                </a:solidFill>
              </a:rPr>
              <a:t>MaxPooling</a:t>
            </a:r>
            <a:r>
              <a:rPr lang="en-US" sz="1600" dirty="0">
                <a:solidFill>
                  <a:schemeClr val="bg1"/>
                </a:solidFill>
              </a:rPr>
              <a:t> → Dropout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c) Dense Layers &amp; Classification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Dense layers: 256 → 128 units with </a:t>
            </a:r>
            <a:r>
              <a:rPr lang="en-US" sz="1600" dirty="0" err="1">
                <a:solidFill>
                  <a:schemeClr val="bg1"/>
                </a:solidFill>
              </a:rPr>
              <a:t>BatchNorm</a:t>
            </a:r>
            <a:r>
              <a:rPr lang="en-US" sz="1600" dirty="0">
                <a:solidFill>
                  <a:schemeClr val="bg1"/>
                </a:solidFill>
              </a:rPr>
              <a:t> and Dropout</a:t>
            </a:r>
          </a:p>
          <a:p>
            <a:r>
              <a:rPr lang="en-US" sz="1600" dirty="0">
                <a:solidFill>
                  <a:schemeClr val="bg1"/>
                </a:solidFill>
              </a:rPr>
              <a:t>Output: Sigmoid (binary) / </a:t>
            </a:r>
            <a:r>
              <a:rPr lang="en-US" sz="1600" dirty="0" err="1">
                <a:solidFill>
                  <a:schemeClr val="bg1"/>
                </a:solidFill>
              </a:rPr>
              <a:t>Softmax</a:t>
            </a:r>
            <a:r>
              <a:rPr lang="en-US" sz="1600" dirty="0">
                <a:solidFill>
                  <a:schemeClr val="bg1"/>
                </a:solidFill>
              </a:rPr>
              <a:t> (multi-class)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d) Regularization &amp; Optimization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Focal loss to address class imbalance</a:t>
            </a:r>
          </a:p>
          <a:p>
            <a:r>
              <a:rPr lang="en-US" sz="1600" dirty="0">
                <a:solidFill>
                  <a:schemeClr val="bg1"/>
                </a:solidFill>
              </a:rPr>
              <a:t>L2 weight regularization, dropout, and batch normalization</a:t>
            </a:r>
          </a:p>
          <a:p>
            <a:endParaRPr lang="en-US" sz="1600" b="1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          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           Key Advantages</a:t>
            </a:r>
          </a:p>
          <a:p>
            <a:r>
              <a:rPr lang="en-US" sz="1600" dirty="0">
                <a:solidFill>
                  <a:schemeClr val="bg1"/>
                </a:solidFill>
              </a:rPr>
              <a:t>Captures longer temporal dependencies and richer spectral features</a:t>
            </a:r>
          </a:p>
          <a:p>
            <a:r>
              <a:rPr lang="en-US" sz="1600" dirty="0">
                <a:solidFill>
                  <a:schemeClr val="bg1"/>
                </a:solidFill>
              </a:rPr>
              <a:t>Handles multiple EEG input strategies simultaneously</a:t>
            </a:r>
          </a:p>
          <a:p>
            <a:r>
              <a:rPr lang="en-US" sz="1600" dirty="0">
                <a:solidFill>
                  <a:schemeClr val="bg1"/>
                </a:solidFill>
              </a:rPr>
              <a:t>Robust to noise and inter-subject variability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93B72F-2CD6-FE39-19F8-60C2427B5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05" y="4790056"/>
            <a:ext cx="503411" cy="5034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5F0F934-AD50-729E-2A00-C8E32561EBB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2650829" y="581852"/>
            <a:ext cx="8402223" cy="3886742"/>
          </a:xfrm>
          <a:prstGeom prst="rect">
            <a:avLst/>
          </a:prstGeom>
          <a:ln w="34925">
            <a:noFill/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B74764-975C-A788-17D0-35B6551824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2435" y="370526"/>
            <a:ext cx="3419434" cy="158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559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44020-5AF5-B7BA-340A-8E098BFA9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7A3AD-35F9-997A-8D56-C97182D5F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72B1D3-658F-3638-0235-4EAADA953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94" y="381000"/>
            <a:ext cx="914400" cy="914400"/>
          </a:xfrm>
          <a:prstGeom prst="rect">
            <a:avLst/>
          </a:prstGeom>
        </p:spPr>
      </p:pic>
      <p:pic>
        <p:nvPicPr>
          <p:cNvPr id="10" name="Εικόνα 1">
            <a:extLst>
              <a:ext uri="{FF2B5EF4-FFF2-40B4-BE49-F238E27FC236}">
                <a16:creationId xmlns:a16="http://schemas.microsoft.com/office/drawing/2014/main" id="{484C3BC4-0B35-F379-86DC-717FB3DE9D7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56433" y="1295400"/>
            <a:ext cx="7068895" cy="3150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06F722-A163-4248-5329-A36F0AFB5721}"/>
              </a:ext>
            </a:extLst>
          </p:cNvPr>
          <p:cNvSpPr txBox="1"/>
          <p:nvPr/>
        </p:nvSpPr>
        <p:spPr>
          <a:xfrm>
            <a:off x="419099" y="1422620"/>
            <a:ext cx="3637335" cy="7109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Visual summary: Topographic EEG maps show where brain rhythms differ across groups—Alzheimer’s Disease (AD), Controls (CN), and Frontotemporal Dementia (FTD).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b="1" dirty="0">
                <a:solidFill>
                  <a:schemeClr val="bg1"/>
                </a:solidFill>
              </a:rPr>
              <a:t>Theta Power (4–8 Hz):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AD: Markedly increased frontal‑central theta—signals abnormal slow-wave activity.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Controls &amp; FTD: Lower frontal theta—normal.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Takeaway: High frontal theta often signals AD.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 b="1" dirty="0">
                <a:solidFill>
                  <a:schemeClr val="bg1"/>
                </a:solidFill>
              </a:rPr>
              <a:t>Alpha/Theta Ratio:</a:t>
            </a:r>
          </a:p>
          <a:p>
            <a:r>
              <a:rPr lang="en-US" sz="1200" dirty="0">
                <a:solidFill>
                  <a:schemeClr val="bg1"/>
                </a:solidFill>
              </a:rPr>
              <a:t>Controls: High at the back (posterior)—shows normal brain rhythm.</a:t>
            </a:r>
          </a:p>
          <a:p>
            <a:r>
              <a:rPr lang="en-US" sz="1200" dirty="0">
                <a:solidFill>
                  <a:schemeClr val="bg1"/>
                </a:solidFill>
              </a:rPr>
              <a:t>AD &amp; FTD: Reduced, evenly spread ratio—suggests less alpha, more theta.</a:t>
            </a:r>
          </a:p>
          <a:p>
            <a:r>
              <a:rPr lang="en-US" sz="1200" dirty="0">
                <a:solidFill>
                  <a:schemeClr val="bg1"/>
                </a:solidFill>
              </a:rPr>
              <a:t>Takeaway: Low ratio may indicate dementia.</a:t>
            </a:r>
          </a:p>
          <a:p>
            <a:r>
              <a:rPr lang="en-US" sz="1200" dirty="0">
                <a:solidFill>
                  <a:schemeClr val="bg1"/>
                </a:solidFill>
              </a:rPr>
              <a:t>Beta/Theta Ratio:</a:t>
            </a:r>
          </a:p>
          <a:p>
            <a:r>
              <a:rPr lang="en-US" sz="1200" dirty="0">
                <a:solidFill>
                  <a:schemeClr val="bg1"/>
                </a:solidFill>
              </a:rPr>
              <a:t>FTD: High in both temporal lobes—specific to FTD.</a:t>
            </a:r>
          </a:p>
          <a:p>
            <a:r>
              <a:rPr lang="en-US" sz="1200" dirty="0">
                <a:solidFill>
                  <a:schemeClr val="bg1"/>
                </a:solidFill>
              </a:rPr>
              <a:t>AD: Low overall—shows strong theta, weak beta.</a:t>
            </a:r>
          </a:p>
          <a:p>
            <a:r>
              <a:rPr lang="en-US" sz="1200" dirty="0">
                <a:solidFill>
                  <a:schemeClr val="bg1"/>
                </a:solidFill>
              </a:rPr>
              <a:t>Takeaway: High temporal beta/theta helps spot FTD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endParaRPr lang="en-US" sz="1200" dirty="0">
              <a:solidFill>
                <a:schemeClr val="bg1"/>
              </a:solidFill>
            </a:endParaRPr>
          </a:p>
          <a:p>
            <a:endParaRPr lang="en-US" sz="1200" dirty="0">
              <a:solidFill>
                <a:schemeClr val="bg1"/>
              </a:solidFill>
            </a:endParaRPr>
          </a:p>
          <a:p>
            <a:endParaRPr lang="en-US" sz="1200" dirty="0">
              <a:solidFill>
                <a:schemeClr val="bg1"/>
              </a:solidFill>
            </a:endParaRPr>
          </a:p>
          <a:p>
            <a:endParaRPr lang="en-US" sz="1200" dirty="0">
              <a:solidFill>
                <a:schemeClr val="bg1"/>
              </a:solidFill>
            </a:endParaRPr>
          </a:p>
          <a:p>
            <a:endParaRPr lang="en-US" sz="1200" dirty="0">
              <a:solidFill>
                <a:schemeClr val="bg1"/>
              </a:solidFill>
            </a:endParaRPr>
          </a:p>
          <a:p>
            <a:endParaRPr lang="en-US" sz="1200" dirty="0">
              <a:solidFill>
                <a:schemeClr val="bg1"/>
              </a:solidFill>
            </a:endParaRPr>
          </a:p>
          <a:p>
            <a:endParaRPr lang="en-US" sz="1200" dirty="0">
              <a:solidFill>
                <a:schemeClr val="bg1"/>
              </a:solidFill>
            </a:endParaRPr>
          </a:p>
          <a:p>
            <a:endParaRPr lang="en-US" sz="1200" dirty="0">
              <a:solidFill>
                <a:schemeClr val="bg1"/>
              </a:solidFill>
            </a:endParaRPr>
          </a:p>
          <a:p>
            <a:endParaRPr lang="en-US" sz="1200" dirty="0">
              <a:solidFill>
                <a:schemeClr val="bg1"/>
              </a:solidFill>
            </a:endParaRPr>
          </a:p>
          <a:p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A0B1DA-FE01-A822-839C-8431F807C346}"/>
              </a:ext>
            </a:extLst>
          </p:cNvPr>
          <p:cNvSpPr txBox="1"/>
          <p:nvPr/>
        </p:nvSpPr>
        <p:spPr>
          <a:xfrm>
            <a:off x="1439694" y="505683"/>
            <a:ext cx="8870005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i="1" dirty="0"/>
              <a:t>EEG Topographic Maps: Group Differences</a:t>
            </a:r>
            <a:endParaRPr lang="en-US" sz="3200" b="1" i="1" dirty="0">
              <a:effectLst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A55F76-B0B9-59F6-68DB-35B97614DAE6}"/>
              </a:ext>
            </a:extLst>
          </p:cNvPr>
          <p:cNvSpPr txBox="1"/>
          <p:nvPr/>
        </p:nvSpPr>
        <p:spPr>
          <a:xfrm>
            <a:off x="5314546" y="5596670"/>
            <a:ext cx="56420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Why topomaps matter:</a:t>
            </a: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1200" dirty="0">
                <a:solidFill>
                  <a:schemeClr val="bg1"/>
                </a:solidFill>
              </a:rPr>
              <a:t>They make region‑specific changes in brain activity visible, helping identify distinctive EEG biomarkers for clinical diagnosis.</a:t>
            </a:r>
          </a:p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A5A3F5-DB1C-2194-313F-7F878C8285F8}"/>
              </a:ext>
            </a:extLst>
          </p:cNvPr>
          <p:cNvSpPr txBox="1"/>
          <p:nvPr/>
        </p:nvSpPr>
        <p:spPr>
          <a:xfrm>
            <a:off x="4289898" y="4525090"/>
            <a:ext cx="63716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Beta/Theta Ratio: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FTD: High in both temporal lobes—specific to FTD.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AD: Low overall—shows strong theta, weak beta.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Takeaway: High temporal beta/theta helps spot FTD.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CB5A4DC-57A2-DC7D-B034-E55C71356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5392" y="5549124"/>
            <a:ext cx="285346" cy="28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01090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DB99C-44FA-7080-6560-6C595988C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17E69A-853A-80CE-A7A6-CCEC469F1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31BED19-E253-CCF3-D7B7-F77CFA22F2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753245"/>
              </p:ext>
            </p:extLst>
          </p:nvPr>
        </p:nvGraphicFramePr>
        <p:xfrm>
          <a:off x="4250987" y="478641"/>
          <a:ext cx="6763964" cy="2377440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748445">
                  <a:extLst>
                    <a:ext uri="{9D8B030D-6E8A-4147-A177-3AD203B41FA5}">
                      <a16:colId xmlns:a16="http://schemas.microsoft.com/office/drawing/2014/main" val="3176573469"/>
                    </a:ext>
                  </a:extLst>
                </a:gridCol>
                <a:gridCol w="858874">
                  <a:extLst>
                    <a:ext uri="{9D8B030D-6E8A-4147-A177-3AD203B41FA5}">
                      <a16:colId xmlns:a16="http://schemas.microsoft.com/office/drawing/2014/main" val="3607646780"/>
                    </a:ext>
                  </a:extLst>
                </a:gridCol>
                <a:gridCol w="1165613">
                  <a:extLst>
                    <a:ext uri="{9D8B030D-6E8A-4147-A177-3AD203B41FA5}">
                      <a16:colId xmlns:a16="http://schemas.microsoft.com/office/drawing/2014/main" val="1037920875"/>
                    </a:ext>
                  </a:extLst>
                </a:gridCol>
                <a:gridCol w="736177">
                  <a:extLst>
                    <a:ext uri="{9D8B030D-6E8A-4147-A177-3AD203B41FA5}">
                      <a16:colId xmlns:a16="http://schemas.microsoft.com/office/drawing/2014/main" val="3418119374"/>
                    </a:ext>
                  </a:extLst>
                </a:gridCol>
                <a:gridCol w="797524">
                  <a:extLst>
                    <a:ext uri="{9D8B030D-6E8A-4147-A177-3AD203B41FA5}">
                      <a16:colId xmlns:a16="http://schemas.microsoft.com/office/drawing/2014/main" val="3188852041"/>
                    </a:ext>
                  </a:extLst>
                </a:gridCol>
                <a:gridCol w="797524">
                  <a:extLst>
                    <a:ext uri="{9D8B030D-6E8A-4147-A177-3AD203B41FA5}">
                      <a16:colId xmlns:a16="http://schemas.microsoft.com/office/drawing/2014/main" val="1710439075"/>
                    </a:ext>
                  </a:extLst>
                </a:gridCol>
                <a:gridCol w="552133">
                  <a:extLst>
                    <a:ext uri="{9D8B030D-6E8A-4147-A177-3AD203B41FA5}">
                      <a16:colId xmlns:a16="http://schemas.microsoft.com/office/drawing/2014/main" val="2971050956"/>
                    </a:ext>
                  </a:extLst>
                </a:gridCol>
                <a:gridCol w="552133">
                  <a:extLst>
                    <a:ext uri="{9D8B030D-6E8A-4147-A177-3AD203B41FA5}">
                      <a16:colId xmlns:a16="http://schemas.microsoft.com/office/drawing/2014/main" val="1145618147"/>
                    </a:ext>
                  </a:extLst>
                </a:gridCol>
                <a:gridCol w="555541">
                  <a:extLst>
                    <a:ext uri="{9D8B030D-6E8A-4147-A177-3AD203B41FA5}">
                      <a16:colId xmlns:a16="http://schemas.microsoft.com/office/drawing/2014/main" val="235337411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Task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Classifier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Dim_Reduction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Accuracy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Balanced Accuracy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Specificity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F1 Score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AUC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N_Samples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43648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</a:rPr>
                        <a:t>AD vs</a:t>
                      </a:r>
                      <a:r>
                        <a:rPr lang="el-GR" sz="1200" kern="1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</a:rPr>
                        <a:t>FTD</a:t>
                      </a:r>
                      <a:endParaRPr lang="en-US" sz="1200" b="1" kern="100" dirty="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SVM_linear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None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0.661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0.636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0.75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0.658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0.638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59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697148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</a:rPr>
                        <a:t>AD vs CN</a:t>
                      </a:r>
                      <a:endParaRPr lang="en-US" sz="1200" b="1" kern="100" dirty="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Random Forest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None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0.815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0.810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0.861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0.815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0.876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65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61255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CN vs FTD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Random Forest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Variance</a:t>
                      </a:r>
                    </a:p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Threshold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0.769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</a:rPr>
                        <a:t>0.766</a:t>
                      </a:r>
                      <a:endParaRPr lang="en-US" sz="1200" b="1" kern="100" dirty="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0.793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0.769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0.772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52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836646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AD vs FTD vs CN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Random Forest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 dirty="0" err="1">
                          <a:solidFill>
                            <a:schemeClr val="bg1"/>
                          </a:solidFill>
                          <a:effectLst/>
                        </a:rPr>
                        <a:t>SelectKBest_F</a:t>
                      </a:r>
                      <a:endParaRPr lang="en-US" sz="1200" b="1" kern="100" dirty="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0.614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0.599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0.807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0.616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0.762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</a:rPr>
                        <a:t>88</a:t>
                      </a:r>
                      <a:endParaRPr lang="en-US" sz="1200" b="1" kern="100" dirty="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30484778"/>
                  </a:ext>
                </a:extLst>
              </a:tr>
            </a:tbl>
          </a:graphicData>
        </a:graphic>
      </p:graphicFrame>
      <p:pic>
        <p:nvPicPr>
          <p:cNvPr id="3" name="72 - Εικόνα">
            <a:extLst>
              <a:ext uri="{FF2B5EF4-FFF2-40B4-BE49-F238E27FC236}">
                <a16:creationId xmlns:a16="http://schemas.microsoft.com/office/drawing/2014/main" id="{ABA063E6-79BA-9F7A-1A63-411CA499D8A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5294" y="2980694"/>
            <a:ext cx="4140713" cy="3302674"/>
          </a:xfrm>
          <a:prstGeom prst="rect">
            <a:avLst/>
          </a:prstGeom>
        </p:spPr>
      </p:pic>
      <p:pic>
        <p:nvPicPr>
          <p:cNvPr id="4" name="76 - Εικόνα">
            <a:extLst>
              <a:ext uri="{FF2B5EF4-FFF2-40B4-BE49-F238E27FC236}">
                <a16:creationId xmlns:a16="http://schemas.microsoft.com/office/drawing/2014/main" id="{6D40E965-6F0E-5283-B20B-3849E7D10F1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20495" y="3253069"/>
            <a:ext cx="6190190" cy="24765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147247-A701-AF22-C5A9-D0F773D0D145}"/>
              </a:ext>
            </a:extLst>
          </p:cNvPr>
          <p:cNvSpPr txBox="1"/>
          <p:nvPr/>
        </p:nvSpPr>
        <p:spPr>
          <a:xfrm>
            <a:off x="525294" y="574632"/>
            <a:ext cx="3497195" cy="95410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Machine Learning 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5A7AE0-3A58-25A1-ED85-54B406C511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294" y="972981"/>
            <a:ext cx="914400" cy="95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74296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D9DB7-237F-C28B-61C0-791DCF227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A17FC4-6DFB-CF84-ADCD-04CC3F908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7387BF-9829-BC56-0D6C-7CE3EC64766E}"/>
              </a:ext>
            </a:extLst>
          </p:cNvPr>
          <p:cNvSpPr txBox="1"/>
          <p:nvPr/>
        </p:nvSpPr>
        <p:spPr>
          <a:xfrm>
            <a:off x="1269093" y="540196"/>
            <a:ext cx="3285517" cy="52322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i="1" dirty="0"/>
              <a:t>Basic CNN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D7F9A8-ED82-D0A9-6FA6-9DE2E0D1E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52" y="450574"/>
            <a:ext cx="914400" cy="954107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E025259-0E77-5589-9DD7-924E07DCE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381440"/>
              </p:ext>
            </p:extLst>
          </p:nvPr>
        </p:nvGraphicFramePr>
        <p:xfrm>
          <a:off x="459104" y="1644949"/>
          <a:ext cx="5077836" cy="2377440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807271">
                  <a:extLst>
                    <a:ext uri="{9D8B030D-6E8A-4147-A177-3AD203B41FA5}">
                      <a16:colId xmlns:a16="http://schemas.microsoft.com/office/drawing/2014/main" val="1295262473"/>
                    </a:ext>
                  </a:extLst>
                </a:gridCol>
                <a:gridCol w="930764">
                  <a:extLst>
                    <a:ext uri="{9D8B030D-6E8A-4147-A177-3AD203B41FA5}">
                      <a16:colId xmlns:a16="http://schemas.microsoft.com/office/drawing/2014/main" val="1870395839"/>
                    </a:ext>
                  </a:extLst>
                </a:gridCol>
                <a:gridCol w="657010">
                  <a:extLst>
                    <a:ext uri="{9D8B030D-6E8A-4147-A177-3AD203B41FA5}">
                      <a16:colId xmlns:a16="http://schemas.microsoft.com/office/drawing/2014/main" val="897612258"/>
                    </a:ext>
                  </a:extLst>
                </a:gridCol>
                <a:gridCol w="711761">
                  <a:extLst>
                    <a:ext uri="{9D8B030D-6E8A-4147-A177-3AD203B41FA5}">
                      <a16:colId xmlns:a16="http://schemas.microsoft.com/office/drawing/2014/main" val="3260967052"/>
                    </a:ext>
                  </a:extLst>
                </a:gridCol>
                <a:gridCol w="711761">
                  <a:extLst>
                    <a:ext uri="{9D8B030D-6E8A-4147-A177-3AD203B41FA5}">
                      <a16:colId xmlns:a16="http://schemas.microsoft.com/office/drawing/2014/main" val="2897916826"/>
                    </a:ext>
                  </a:extLst>
                </a:gridCol>
                <a:gridCol w="711761">
                  <a:extLst>
                    <a:ext uri="{9D8B030D-6E8A-4147-A177-3AD203B41FA5}">
                      <a16:colId xmlns:a16="http://schemas.microsoft.com/office/drawing/2014/main" val="2571605892"/>
                    </a:ext>
                  </a:extLst>
                </a:gridCol>
                <a:gridCol w="547508">
                  <a:extLst>
                    <a:ext uri="{9D8B030D-6E8A-4147-A177-3AD203B41FA5}">
                      <a16:colId xmlns:a16="http://schemas.microsoft.com/office/drawing/2014/main" val="2921459226"/>
                    </a:ext>
                  </a:extLst>
                </a:gridCol>
              </a:tblGrid>
              <a:tr h="684470"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Task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Method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Accuracy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</a:rPr>
                        <a:t>Balanced Accuracy</a:t>
                      </a:r>
                      <a:endParaRPr lang="en-US" sz="1200" b="1" kern="100" dirty="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Specificity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F1 Score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AUC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64074786"/>
                  </a:ext>
                </a:extLst>
              </a:tr>
              <a:tr h="342236"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</a:rPr>
                        <a:t>AD </a:t>
                      </a:r>
                      <a:r>
                        <a:rPr lang="en-US" sz="1200" kern="100" dirty="0" err="1">
                          <a:solidFill>
                            <a:schemeClr val="bg1"/>
                          </a:solidFill>
                          <a:effectLst/>
                        </a:rPr>
                        <a:t>vs_FTD</a:t>
                      </a:r>
                      <a:endParaRPr lang="en-US" sz="1200" b="1" kern="100" dirty="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Multi_Channel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</a:rPr>
                        <a:t>0.601</a:t>
                      </a:r>
                      <a:endParaRPr lang="en-US" sz="1200" b="1" kern="100" dirty="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0.525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0.525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0.433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0.705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233094"/>
                  </a:ext>
                </a:extLst>
              </a:tr>
              <a:tr h="342236"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AD vs CN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Multi_Channel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</a:rPr>
                        <a:t>0.733</a:t>
                      </a:r>
                      <a:endParaRPr lang="en-US" sz="1200" b="1" kern="100" dirty="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0.728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0.728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0.729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0.769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7839984"/>
                  </a:ext>
                </a:extLst>
              </a:tr>
              <a:tr h="342236"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</a:rPr>
                        <a:t>CN vs FTD</a:t>
                      </a:r>
                      <a:endParaRPr lang="en-US" sz="1200" b="1" kern="100" dirty="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Multi_Channel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0.685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0.684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0.684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0.683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0.703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8088489"/>
                  </a:ext>
                </a:extLst>
              </a:tr>
              <a:tr h="513353"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AD vs FTD vs CN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Spatial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0.498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0.483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0.746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0.482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</a:rPr>
                        <a:t>0.678</a:t>
                      </a:r>
                      <a:endParaRPr lang="en-US" sz="1200" b="1" kern="100" dirty="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41150147"/>
                  </a:ext>
                </a:extLst>
              </a:tr>
            </a:tbl>
          </a:graphicData>
        </a:graphic>
      </p:graphicFrame>
      <p:pic>
        <p:nvPicPr>
          <p:cNvPr id="6" name="53 - Εικόνα">
            <a:extLst>
              <a:ext uri="{FF2B5EF4-FFF2-40B4-BE49-F238E27FC236}">
                <a16:creationId xmlns:a16="http://schemas.microsoft.com/office/drawing/2014/main" id="{DB09AC92-B0E8-FD31-9E95-36221A4D50E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83728" y="540196"/>
            <a:ext cx="4280169" cy="3400795"/>
          </a:xfrm>
          <a:prstGeom prst="rect">
            <a:avLst/>
          </a:prstGeom>
        </p:spPr>
      </p:pic>
      <p:pic>
        <p:nvPicPr>
          <p:cNvPr id="11" name="59 - Εικόνα">
            <a:extLst>
              <a:ext uri="{FF2B5EF4-FFF2-40B4-BE49-F238E27FC236}">
                <a16:creationId xmlns:a16="http://schemas.microsoft.com/office/drawing/2014/main" id="{60F1C408-9E55-64F4-7467-A43C728E827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36941" y="4103787"/>
            <a:ext cx="5573744" cy="222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4124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9C4FB-1979-D415-854C-141716402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4A2F04-D264-1365-1B08-8174DCFE1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90BBAA-1491-8698-842A-D94E08329590}"/>
              </a:ext>
            </a:extLst>
          </p:cNvPr>
          <p:cNvSpPr txBox="1"/>
          <p:nvPr/>
        </p:nvSpPr>
        <p:spPr>
          <a:xfrm>
            <a:off x="1264596" y="400454"/>
            <a:ext cx="2470830" cy="95410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i="1" dirty="0">
                <a:latin typeface="Calibri" panose="020F0502020204030204" pitchFamily="34" charset="0"/>
                <a:cs typeface="Calibri" panose="020F0502020204030204" pitchFamily="34" charset="0"/>
              </a:rPr>
              <a:t>Advanced CNN 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133D51-24B1-9289-F8E2-79EB7DCB7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96" y="420308"/>
            <a:ext cx="914400" cy="914400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543B38F-B163-5BDF-1E9C-07047F59D0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2302412"/>
              </p:ext>
            </p:extLst>
          </p:nvPr>
        </p:nvGraphicFramePr>
        <p:xfrm>
          <a:off x="544749" y="1641726"/>
          <a:ext cx="5390505" cy="2112966"/>
        </p:xfrm>
        <a:graphic>
          <a:graphicData uri="http://schemas.openxmlformats.org/drawingml/2006/table">
            <a:tbl>
              <a:tblPr firstRow="1" firstCol="1" bandRow="1">
                <a:tableStyleId>{BDBED569-4797-4DF1-A0F4-6AAB3CD982D8}</a:tableStyleId>
              </a:tblPr>
              <a:tblGrid>
                <a:gridCol w="1043948">
                  <a:extLst>
                    <a:ext uri="{9D8B030D-6E8A-4147-A177-3AD203B41FA5}">
                      <a16:colId xmlns:a16="http://schemas.microsoft.com/office/drawing/2014/main" val="1804390166"/>
                    </a:ext>
                  </a:extLst>
                </a:gridCol>
                <a:gridCol w="1261183">
                  <a:extLst>
                    <a:ext uri="{9D8B030D-6E8A-4147-A177-3AD203B41FA5}">
                      <a16:colId xmlns:a16="http://schemas.microsoft.com/office/drawing/2014/main" val="1445689665"/>
                    </a:ext>
                  </a:extLst>
                </a:gridCol>
                <a:gridCol w="583355">
                  <a:extLst>
                    <a:ext uri="{9D8B030D-6E8A-4147-A177-3AD203B41FA5}">
                      <a16:colId xmlns:a16="http://schemas.microsoft.com/office/drawing/2014/main" val="1217531995"/>
                    </a:ext>
                  </a:extLst>
                </a:gridCol>
                <a:gridCol w="732147">
                  <a:extLst>
                    <a:ext uri="{9D8B030D-6E8A-4147-A177-3AD203B41FA5}">
                      <a16:colId xmlns:a16="http://schemas.microsoft.com/office/drawing/2014/main" val="2192963817"/>
                    </a:ext>
                  </a:extLst>
                </a:gridCol>
                <a:gridCol w="593875">
                  <a:extLst>
                    <a:ext uri="{9D8B030D-6E8A-4147-A177-3AD203B41FA5}">
                      <a16:colId xmlns:a16="http://schemas.microsoft.com/office/drawing/2014/main" val="2010339695"/>
                    </a:ext>
                  </a:extLst>
                </a:gridCol>
                <a:gridCol w="587653">
                  <a:extLst>
                    <a:ext uri="{9D8B030D-6E8A-4147-A177-3AD203B41FA5}">
                      <a16:colId xmlns:a16="http://schemas.microsoft.com/office/drawing/2014/main" val="829958740"/>
                    </a:ext>
                  </a:extLst>
                </a:gridCol>
                <a:gridCol w="588344">
                  <a:extLst>
                    <a:ext uri="{9D8B030D-6E8A-4147-A177-3AD203B41FA5}">
                      <a16:colId xmlns:a16="http://schemas.microsoft.com/office/drawing/2014/main" val="3413013911"/>
                    </a:ext>
                  </a:extLst>
                </a:gridCol>
              </a:tblGrid>
              <a:tr h="651634"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Task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Method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Accuracy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Balanced Accuracy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Specificity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F1 Score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AUC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4821286"/>
                  </a:ext>
                </a:extLst>
              </a:tr>
              <a:tr h="276289"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</a:rPr>
                        <a:t>AD vs</a:t>
                      </a:r>
                      <a:r>
                        <a:rPr lang="el-GR" sz="1200" kern="1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</a:rPr>
                        <a:t>FTD</a:t>
                      </a:r>
                      <a:endParaRPr lang="en-US" sz="1200" b="1" kern="100" dirty="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Hybrid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</a:rPr>
                        <a:t>0.587</a:t>
                      </a:r>
                      <a:endParaRPr lang="en-US" sz="1200" b="1" kern="100" dirty="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0.506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</a:rPr>
                        <a:t>0.992</a:t>
                      </a:r>
                      <a:endParaRPr lang="en-US" sz="1200" b="1" kern="100" dirty="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0.036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0.497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113107"/>
                  </a:ext>
                </a:extLst>
              </a:tr>
              <a:tr h="276289"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AD vs CN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Hybrid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0.704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0.714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0.577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0.726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0.775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67498764"/>
                  </a:ext>
                </a:extLst>
              </a:tr>
              <a:tr h="276289"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CN vs FTD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</a:rPr>
                        <a:t>Multi_Channel</a:t>
                      </a:r>
                      <a:endParaRPr lang="en-US" sz="1200" b="1" kern="100" dirty="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0.632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0.639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0.556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0.641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0.703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4058134"/>
                  </a:ext>
                </a:extLst>
              </a:tr>
              <a:tr h="552579"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AD vs FTD vs CN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Hybrid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0.52</a:t>
                      </a:r>
                      <a:r>
                        <a:rPr lang="el-GR" sz="1200" kern="10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0.47</a:t>
                      </a:r>
                      <a:r>
                        <a:rPr lang="el-GR" sz="1200" kern="1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0.74</a:t>
                      </a:r>
                      <a:r>
                        <a:rPr lang="el-GR" sz="1200" kern="10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>
                          <a:solidFill>
                            <a:schemeClr val="bg1"/>
                          </a:solidFill>
                          <a:effectLst/>
                        </a:rPr>
                        <a:t>0.39</a:t>
                      </a:r>
                      <a:r>
                        <a:rPr lang="el-GR" sz="1200" kern="10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en-US" sz="1200" b="1" kern="10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buNone/>
                      </a:pP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</a:rPr>
                        <a:t>0.691</a:t>
                      </a:r>
                      <a:endParaRPr lang="en-US" sz="1200" b="1" kern="100" dirty="0">
                        <a:solidFill>
                          <a:schemeClr val="bg1"/>
                        </a:solidFill>
                        <a:effectLst/>
                        <a:latin typeface="GFS Neohellenic Rg" pitchFamily="2" charset="-95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0785581"/>
                  </a:ext>
                </a:extLst>
              </a:tr>
            </a:tbl>
          </a:graphicData>
        </a:graphic>
      </p:graphicFrame>
      <p:pic>
        <p:nvPicPr>
          <p:cNvPr id="5" name="82 - Εικόνα">
            <a:extLst>
              <a:ext uri="{FF2B5EF4-FFF2-40B4-BE49-F238E27FC236}">
                <a16:creationId xmlns:a16="http://schemas.microsoft.com/office/drawing/2014/main" id="{2D0D0EF3-2555-6179-01B8-DB1B670CABE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51301" y="420308"/>
            <a:ext cx="4309192" cy="3423855"/>
          </a:xfrm>
          <a:prstGeom prst="rect">
            <a:avLst/>
          </a:prstGeom>
        </p:spPr>
      </p:pic>
      <p:pic>
        <p:nvPicPr>
          <p:cNvPr id="6" name="86 - Εικόνα">
            <a:extLst>
              <a:ext uri="{FF2B5EF4-FFF2-40B4-BE49-F238E27FC236}">
                <a16:creationId xmlns:a16="http://schemas.microsoft.com/office/drawing/2014/main" id="{AE2C65B9-3FE9-5DF4-F287-0AF3A0FA325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75530" y="3973813"/>
            <a:ext cx="5390505" cy="21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76830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6FE00-7960-F036-40EC-175D1E994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AFF9D9F-41EE-AAEC-8D05-D47C2CF91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3375" y="1046243"/>
            <a:ext cx="317453" cy="31745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0E2946-6EEF-A2A6-2261-E74F58CAE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276138-86B7-8084-6FAC-682B90962F1E}"/>
              </a:ext>
            </a:extLst>
          </p:cNvPr>
          <p:cNvSpPr txBox="1"/>
          <p:nvPr/>
        </p:nvSpPr>
        <p:spPr>
          <a:xfrm>
            <a:off x="1060314" y="515990"/>
            <a:ext cx="5865779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>
                <a:latin typeface="Calibri" panose="020F0502020204030204" pitchFamily="34" charset="0"/>
                <a:cs typeface="Calibri" panose="020F0502020204030204" pitchFamily="34" charset="0"/>
              </a:rPr>
              <a:t>Which Model performance wins?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C8CA92B-5C6F-FF79-7E68-4BA7FD458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22" y="477638"/>
            <a:ext cx="661481" cy="661481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3B7E24-6A9A-6166-FC99-82F5C1F2DEA9}"/>
              </a:ext>
            </a:extLst>
          </p:cNvPr>
          <p:cNvSpPr/>
          <p:nvPr/>
        </p:nvSpPr>
        <p:spPr>
          <a:xfrm>
            <a:off x="398834" y="1291095"/>
            <a:ext cx="3920247" cy="225950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AD vs FTD</a:t>
            </a:r>
          </a:p>
          <a:p>
            <a:r>
              <a:rPr lang="en-US" dirty="0">
                <a:solidFill>
                  <a:schemeClr val="bg1"/>
                </a:solidFill>
              </a:rPr>
              <a:t>Best Method: SVM_linear </a:t>
            </a:r>
            <a:r>
              <a:rPr lang="en-US" b="1" dirty="0">
                <a:solidFill>
                  <a:schemeClr val="bg1"/>
                </a:solidFill>
              </a:rPr>
              <a:t>(Machine Learning)</a:t>
            </a:r>
          </a:p>
          <a:p>
            <a:r>
              <a:rPr lang="en-US" b="1" dirty="0">
                <a:solidFill>
                  <a:schemeClr val="bg1"/>
                </a:solidFill>
              </a:rPr>
              <a:t>Performance: </a:t>
            </a:r>
          </a:p>
          <a:p>
            <a:r>
              <a:rPr lang="en-US" dirty="0">
                <a:solidFill>
                  <a:schemeClr val="bg1"/>
                </a:solidFill>
              </a:rPr>
              <a:t>Accuracy = 0.661, AUC = 0.638</a:t>
            </a:r>
          </a:p>
          <a:p>
            <a:r>
              <a:rPr lang="en-US" dirty="0">
                <a:solidFill>
                  <a:schemeClr val="bg1"/>
                </a:solidFill>
              </a:rPr>
              <a:t>This outperforms both the basic and advanced CNN approaches for this task.</a:t>
            </a:r>
          </a:p>
          <a:p>
            <a:pPr algn="ctr"/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7324B6C-9B0D-568F-8242-2F3EBCE95216}"/>
              </a:ext>
            </a:extLst>
          </p:cNvPr>
          <p:cNvSpPr/>
          <p:nvPr/>
        </p:nvSpPr>
        <p:spPr>
          <a:xfrm>
            <a:off x="4413115" y="1253992"/>
            <a:ext cx="4072646" cy="230832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AD vs CN</a:t>
            </a:r>
          </a:p>
          <a:p>
            <a:r>
              <a:rPr lang="en-US" dirty="0">
                <a:solidFill>
                  <a:schemeClr val="bg1"/>
                </a:solidFill>
              </a:rPr>
              <a:t>Best Method: Random Forest (</a:t>
            </a:r>
            <a:r>
              <a:rPr lang="en-US" b="1" dirty="0">
                <a:solidFill>
                  <a:schemeClr val="bg1"/>
                </a:solidFill>
              </a:rPr>
              <a:t>Machine Learning</a:t>
            </a:r>
            <a:r>
              <a:rPr lang="en-US" dirty="0">
                <a:solidFill>
                  <a:schemeClr val="bg1"/>
                </a:solidFill>
              </a:rPr>
              <a:t>, no dimensionality reduction)</a:t>
            </a:r>
          </a:p>
          <a:p>
            <a:r>
              <a:rPr lang="en-US" b="1" dirty="0">
                <a:solidFill>
                  <a:schemeClr val="bg1"/>
                </a:solidFill>
              </a:rPr>
              <a:t>Performance: </a:t>
            </a:r>
          </a:p>
          <a:p>
            <a:r>
              <a:rPr lang="en-US" dirty="0">
                <a:solidFill>
                  <a:schemeClr val="bg1"/>
                </a:solidFill>
              </a:rPr>
              <a:t>Accuracy = 0.815, AUC = 0.876</a:t>
            </a:r>
          </a:p>
          <a:p>
            <a:r>
              <a:rPr lang="en-US" dirty="0">
                <a:solidFill>
                  <a:schemeClr val="bg1"/>
                </a:solidFill>
              </a:rPr>
              <a:t>This is higher than both basic and advanced CNN models.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3454121-B827-2AD2-7830-F581CB224244}"/>
              </a:ext>
            </a:extLst>
          </p:cNvPr>
          <p:cNvSpPr/>
          <p:nvPr/>
        </p:nvSpPr>
        <p:spPr>
          <a:xfrm>
            <a:off x="398834" y="3691436"/>
            <a:ext cx="3920247" cy="276772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CN vs FTD</a:t>
            </a:r>
          </a:p>
          <a:p>
            <a:r>
              <a:rPr lang="en-US" dirty="0">
                <a:solidFill>
                  <a:schemeClr val="bg1"/>
                </a:solidFill>
              </a:rPr>
              <a:t>Best Method: Random Forest + Variance Threshold </a:t>
            </a:r>
          </a:p>
          <a:p>
            <a:r>
              <a:rPr lang="en-US" b="1" dirty="0">
                <a:solidFill>
                  <a:schemeClr val="bg1"/>
                </a:solidFill>
              </a:rPr>
              <a:t>(Machine Learning)</a:t>
            </a:r>
          </a:p>
          <a:p>
            <a:r>
              <a:rPr lang="en-US" b="1" dirty="0">
                <a:solidFill>
                  <a:schemeClr val="bg1"/>
                </a:solidFill>
              </a:rPr>
              <a:t>Performance: </a:t>
            </a:r>
          </a:p>
          <a:p>
            <a:r>
              <a:rPr lang="en-US" dirty="0">
                <a:solidFill>
                  <a:schemeClr val="bg1"/>
                </a:solidFill>
              </a:rPr>
              <a:t>Accuracy = 0.769, AUC = 0.772</a:t>
            </a:r>
          </a:p>
          <a:p>
            <a:r>
              <a:rPr lang="en-US" dirty="0">
                <a:solidFill>
                  <a:schemeClr val="bg1"/>
                </a:solidFill>
              </a:rPr>
              <a:t>This method produced better results than both CNN approaches for this comparison.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7802E57-7E17-9181-9F3B-C58C6148FE91}"/>
              </a:ext>
            </a:extLst>
          </p:cNvPr>
          <p:cNvSpPr/>
          <p:nvPr/>
        </p:nvSpPr>
        <p:spPr>
          <a:xfrm>
            <a:off x="4413115" y="3715544"/>
            <a:ext cx="4234773" cy="257317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AD vs FTD vs CN (Multi-class)</a:t>
            </a:r>
          </a:p>
          <a:p>
            <a:r>
              <a:rPr lang="en-US" dirty="0">
                <a:solidFill>
                  <a:schemeClr val="bg1"/>
                </a:solidFill>
              </a:rPr>
              <a:t>Best Method: Random Forest + SelectKBest_F (</a:t>
            </a:r>
            <a:r>
              <a:rPr lang="en-US" b="1" dirty="0">
                <a:solidFill>
                  <a:schemeClr val="bg1"/>
                </a:solidFill>
              </a:rPr>
              <a:t>Machine Learning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b="1" dirty="0">
                <a:solidFill>
                  <a:schemeClr val="bg1"/>
                </a:solidFill>
              </a:rPr>
              <a:t>Performance:</a:t>
            </a:r>
          </a:p>
          <a:p>
            <a:r>
              <a:rPr lang="en-US" dirty="0">
                <a:solidFill>
                  <a:schemeClr val="bg1"/>
                </a:solidFill>
              </a:rPr>
              <a:t> Accuracy = 0.614, AUC = 0.762</a:t>
            </a:r>
          </a:p>
          <a:p>
            <a:r>
              <a:rPr lang="en-US" dirty="0">
                <a:solidFill>
                  <a:schemeClr val="bg1"/>
                </a:solidFill>
              </a:rPr>
              <a:t>Again, this outperforms the CNN-based approaches.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C96575-844B-03BB-AE3F-C675FA1528F1}"/>
              </a:ext>
            </a:extLst>
          </p:cNvPr>
          <p:cNvSpPr txBox="1"/>
          <p:nvPr/>
        </p:nvSpPr>
        <p:spPr>
          <a:xfrm>
            <a:off x="8647888" y="1046243"/>
            <a:ext cx="2624924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      Why Traditional ML    </a:t>
            </a:r>
            <a:r>
              <a:rPr lang="en-US" sz="1200" b="1" dirty="0">
                <a:solidFill>
                  <a:schemeClr val="bg1"/>
                </a:solidFill>
              </a:rPr>
              <a:t>outperformed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 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Reasons:</a:t>
            </a:r>
            <a:endParaRPr lang="en-US" sz="1200" dirty="0">
              <a:solidFill>
                <a:schemeClr val="bg1"/>
              </a:solidFill>
            </a:endParaRPr>
          </a:p>
          <a:p>
            <a:pPr lvl="1"/>
            <a:r>
              <a:rPr lang="en-US" sz="1200" b="1" dirty="0">
                <a:solidFill>
                  <a:schemeClr val="bg1"/>
                </a:solidFill>
              </a:rPr>
              <a:t>Limited dataset size</a:t>
            </a:r>
            <a:r>
              <a:rPr lang="en-US" sz="1200" dirty="0">
                <a:solidFill>
                  <a:schemeClr val="bg1"/>
                </a:solidFill>
              </a:rPr>
              <a:t> → CNNs need more data to generalize effectively.</a:t>
            </a:r>
          </a:p>
          <a:p>
            <a:pPr lvl="1"/>
            <a:r>
              <a:rPr lang="en-US" sz="1200" b="1" dirty="0">
                <a:solidFill>
                  <a:schemeClr val="bg1"/>
                </a:solidFill>
              </a:rPr>
              <a:t>EEG variability &amp; noise</a:t>
            </a:r>
            <a:r>
              <a:rPr lang="en-US" sz="1200" dirty="0">
                <a:solidFill>
                  <a:schemeClr val="bg1"/>
                </a:solidFill>
              </a:rPr>
              <a:t> → end-to-end learning is challenging; handcrafted features help.</a:t>
            </a:r>
          </a:p>
          <a:p>
            <a:pPr lvl="1"/>
            <a:r>
              <a:rPr lang="en-US" sz="1200" b="1" dirty="0">
                <a:solidFill>
                  <a:schemeClr val="bg1"/>
                </a:solidFill>
              </a:rPr>
              <a:t>ML advantages:</a:t>
            </a:r>
            <a:r>
              <a:rPr lang="en-US" sz="1200" dirty="0">
                <a:solidFill>
                  <a:schemeClr val="bg1"/>
                </a:solidFill>
              </a:rPr>
              <a:t> Random Forests, SVMs efficiently use physiologically meaningful features; more stable and interpretable.</a:t>
            </a:r>
          </a:p>
          <a:p>
            <a:pPr lvl="1"/>
            <a:r>
              <a:rPr lang="en-US" sz="1200" b="1" dirty="0">
                <a:solidFill>
                  <a:schemeClr val="bg1"/>
                </a:solidFill>
              </a:rPr>
              <a:t>Ensemble &amp; kernel methods</a:t>
            </a:r>
            <a:r>
              <a:rPr lang="en-US" sz="1200" dirty="0">
                <a:solidFill>
                  <a:schemeClr val="bg1"/>
                </a:solidFill>
              </a:rPr>
              <a:t> → better handle small, imbalanced, or noisy datasets.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   Conclusion:</a:t>
            </a:r>
            <a:endParaRPr lang="en-US" sz="1200" dirty="0">
              <a:solidFill>
                <a:schemeClr val="bg1"/>
              </a:solidFill>
            </a:endParaRPr>
          </a:p>
          <a:p>
            <a:pPr lvl="1"/>
            <a:r>
              <a:rPr lang="en-US" sz="1200" b="1" dirty="0">
                <a:solidFill>
                  <a:schemeClr val="bg1"/>
                </a:solidFill>
              </a:rPr>
              <a:t>Classical ML</a:t>
            </a:r>
            <a:r>
              <a:rPr lang="en-US" sz="1200" dirty="0">
                <a:solidFill>
                  <a:schemeClr val="bg1"/>
                </a:solidFill>
              </a:rPr>
              <a:t> is better suited for current EEG-based dementia classification.</a:t>
            </a:r>
          </a:p>
          <a:p>
            <a:pPr lvl="1"/>
            <a:r>
              <a:rPr lang="en-US" sz="1200" b="1" dirty="0">
                <a:solidFill>
                  <a:schemeClr val="bg1"/>
                </a:solidFill>
              </a:rPr>
              <a:t>CNNs</a:t>
            </a:r>
            <a:r>
              <a:rPr lang="en-US" sz="1200" dirty="0">
                <a:solidFill>
                  <a:schemeClr val="bg1"/>
                </a:solidFill>
              </a:rPr>
              <a:t> may perform better with larger datasets, advanced architectures, and data augmentation.</a:t>
            </a:r>
          </a:p>
          <a:p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8082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  <p:bldP spid="14" grpId="0" animBg="1"/>
      <p:bldP spid="15" grpId="0" animBg="1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3C177-2C5E-044D-4BC0-775828D8B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4EE63-C736-1800-5881-FAF3A557D1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F624A6-3463-7615-BB08-C8090E0B07C2}"/>
              </a:ext>
            </a:extLst>
          </p:cNvPr>
          <p:cNvSpPr txBox="1"/>
          <p:nvPr/>
        </p:nvSpPr>
        <p:spPr>
          <a:xfrm>
            <a:off x="6517530" y="2062264"/>
            <a:ext cx="4435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“Our memories are what make us who we are; without them, we are like a book with its pages torn out.” </a:t>
            </a:r>
            <a:endParaRPr lang="el-GR" b="1" dirty="0">
              <a:solidFill>
                <a:schemeClr val="bg1"/>
              </a:solidFill>
            </a:endParaRPr>
          </a:p>
          <a:p>
            <a:endParaRPr lang="el-GR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Dr. Kay Redfield Jamison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DCEA9-49A0-5398-DC36-335C03E85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34" y="1209601"/>
            <a:ext cx="5621796" cy="379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432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61DBBF-A6A0-06FE-F8CD-795DE86F28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7 - TextBox"/>
          <p:cNvSpPr txBox="1"/>
          <p:nvPr/>
        </p:nvSpPr>
        <p:spPr>
          <a:xfrm>
            <a:off x="1371600" y="472440"/>
            <a:ext cx="3238500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i="1" dirty="0">
                <a:latin typeface="Calibri" pitchFamily="34" charset="0"/>
                <a:cs typeface="Calibri" pitchFamily="34" charset="0"/>
              </a:rPr>
              <a:t>Table of Contents</a:t>
            </a:r>
            <a:endParaRPr lang="el-GR" sz="3200" b="1" i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" y="327660"/>
            <a:ext cx="929640" cy="929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0" name="9 - Διάγραμμα"/>
          <p:cNvGraphicFramePr/>
          <p:nvPr>
            <p:extLst>
              <p:ext uri="{D42A27DB-BD31-4B8C-83A1-F6EECF244321}">
                <p14:modId xmlns:p14="http://schemas.microsoft.com/office/powerpoint/2010/main" val="4222059258"/>
              </p:ext>
            </p:extLst>
          </p:nvPr>
        </p:nvGraphicFramePr>
        <p:xfrm>
          <a:off x="636269" y="1247776"/>
          <a:ext cx="10155556" cy="5114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905606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453FBA-EC36-F4DC-A25A-453D9702D7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E88D26-D353-31F6-8DD5-F8CA3B66F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138" y="931692"/>
            <a:ext cx="8935697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3701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C72D7-76F5-8558-4BCA-A4148CD83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8A11E-77E8-7DC6-8D07-EF0187C1F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60" y="411480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3 - TextBox"/>
          <p:cNvSpPr txBox="1"/>
          <p:nvPr/>
        </p:nvSpPr>
        <p:spPr>
          <a:xfrm>
            <a:off x="1485900" y="495300"/>
            <a:ext cx="2385060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i="1" dirty="0">
                <a:latin typeface="Calibri" pitchFamily="34" charset="0"/>
                <a:cs typeface="Calibri" pitchFamily="34" charset="0"/>
              </a:rPr>
              <a:t>Introduction</a:t>
            </a:r>
            <a:endParaRPr lang="el-GR" sz="3200" b="1" i="1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4 - Ορθογώνιο"/>
          <p:cNvSpPr/>
          <p:nvPr/>
        </p:nvSpPr>
        <p:spPr>
          <a:xfrm>
            <a:off x="1074420" y="1496675"/>
            <a:ext cx="9814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According to the World Health Organization (WHO), more than 55 million people are currently living with dementia worldwide.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2940" y="1516380"/>
            <a:ext cx="373380" cy="37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4370" y="2316480"/>
            <a:ext cx="38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8 - Ορθογώνιο"/>
          <p:cNvSpPr/>
          <p:nvPr/>
        </p:nvSpPr>
        <p:spPr>
          <a:xfrm>
            <a:off x="1064895" y="2305735"/>
            <a:ext cx="975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number projected to rise to 78 million by 2030 and 139 million by 2050.</a:t>
            </a:r>
          </a:p>
        </p:txBody>
      </p:sp>
      <p:sp>
        <p:nvSpPr>
          <p:cNvPr id="10" name="9 - Ορθογώνιο"/>
          <p:cNvSpPr/>
          <p:nvPr/>
        </p:nvSpPr>
        <p:spPr>
          <a:xfrm>
            <a:off x="771525" y="2748826"/>
            <a:ext cx="10995660" cy="870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Alzheimer’s disease (AD) is the most prevalent, accounting for 60–80% of all cases globally.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dirty="0">
                <a:solidFill>
                  <a:schemeClr val="bg1"/>
                </a:solidFill>
              </a:rPr>
              <a:t>Frontotemporal dementia (FTD) represents approximately 10% of cases.</a:t>
            </a:r>
          </a:p>
        </p:txBody>
      </p:sp>
      <p:sp>
        <p:nvSpPr>
          <p:cNvPr id="11" name="10 - Ορθογώνιο"/>
          <p:cNvSpPr/>
          <p:nvPr/>
        </p:nvSpPr>
        <p:spPr>
          <a:xfrm>
            <a:off x="1066799" y="3829526"/>
            <a:ext cx="100869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response to these challenges, the WHO has recognized dementia as a public health priority, advocating for heightened global awareness, preventive strategies, and improve early diagnosis and care services .</a:t>
            </a:r>
            <a:endParaRPr lang="el-GR" dirty="0">
              <a:solidFill>
                <a:schemeClr val="bg1"/>
              </a:solidFill>
            </a:endParaRPr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0540" y="3823335"/>
            <a:ext cx="556260" cy="556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12 - Ορθογώνιο"/>
          <p:cNvSpPr/>
          <p:nvPr/>
        </p:nvSpPr>
        <p:spPr>
          <a:xfrm>
            <a:off x="1095375" y="4927015"/>
            <a:ext cx="98336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Early and accurate diagnosis is critical for timely intervention and effective care planning.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41985" y="4919663"/>
            <a:ext cx="445770" cy="445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893393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87364-737B-EA8D-F6D8-BCE5B83530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9 - TextBox"/>
          <p:cNvSpPr txBox="1"/>
          <p:nvPr/>
        </p:nvSpPr>
        <p:spPr>
          <a:xfrm>
            <a:off x="1447800" y="457200"/>
            <a:ext cx="4198620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i="1" dirty="0">
                <a:latin typeface="Calibri" pitchFamily="34" charset="0"/>
                <a:cs typeface="Calibri" pitchFamily="34" charset="0"/>
              </a:rPr>
              <a:t>Theoretical Background </a:t>
            </a:r>
            <a:endParaRPr lang="el-GR" sz="3200" b="1" i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" y="197168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5" name="14 - Διάγραμμα"/>
          <p:cNvGraphicFramePr/>
          <p:nvPr/>
        </p:nvGraphicFramePr>
        <p:xfrm>
          <a:off x="967740" y="1188720"/>
          <a:ext cx="9685020" cy="25069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6" name="15 - Εικόνα"/>
          <p:cNvPicPr/>
          <p:nvPr/>
        </p:nvPicPr>
        <p:blipFill>
          <a:blip r:embed="rId9" cstate="print">
            <a:lum contrast="-10000"/>
          </a:blip>
          <a:srcRect/>
          <a:stretch>
            <a:fillRect/>
          </a:stretch>
        </p:blipFill>
        <p:spPr bwMode="auto">
          <a:xfrm>
            <a:off x="6729595" y="3870960"/>
            <a:ext cx="3481205" cy="1828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16 - Εικόνα"/>
          <p:cNvPicPr/>
          <p:nvPr/>
        </p:nvPicPr>
        <p:blipFill>
          <a:blip r:embed="rId10" cstate="print"/>
          <a:srcRect l="5312" t="3028" r="6269" b="3811"/>
          <a:stretch>
            <a:fillRect/>
          </a:stretch>
        </p:blipFill>
        <p:spPr bwMode="auto">
          <a:xfrm>
            <a:off x="1866900" y="3665220"/>
            <a:ext cx="2819400" cy="2720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 rot="4179643">
            <a:off x="10202227" y="3604492"/>
            <a:ext cx="712889" cy="798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1398270" y="4839970"/>
            <a:ext cx="750570" cy="750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28 - TextBox"/>
          <p:cNvSpPr txBox="1"/>
          <p:nvPr/>
        </p:nvSpPr>
        <p:spPr>
          <a:xfrm>
            <a:off x="769620" y="4922520"/>
            <a:ext cx="929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AD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</a:rPr>
              <a:t>Patient</a:t>
            </a:r>
            <a:endParaRPr lang="el-GR" sz="1600" b="1" dirty="0">
              <a:solidFill>
                <a:schemeClr val="bg1"/>
              </a:solidFill>
            </a:endParaRPr>
          </a:p>
        </p:txBody>
      </p:sp>
      <p:pic>
        <p:nvPicPr>
          <p:cNvPr id="31" name="Picture 7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 rot="10800000">
            <a:off x="4396740" y="4883785"/>
            <a:ext cx="750570" cy="750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3" name="32 - Ορθογώνιο"/>
          <p:cNvSpPr/>
          <p:nvPr/>
        </p:nvSpPr>
        <p:spPr>
          <a:xfrm>
            <a:off x="4823460" y="4873675"/>
            <a:ext cx="10439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Healthy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Patient</a:t>
            </a:r>
            <a:endParaRPr lang="el-GR" b="1" dirty="0">
              <a:solidFill>
                <a:schemeClr val="bg1"/>
              </a:solidFill>
            </a:endParaRPr>
          </a:p>
        </p:txBody>
      </p:sp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 rot="17420357" flipH="1">
            <a:off x="1178618" y="3602309"/>
            <a:ext cx="712889" cy="805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058360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697A52-4DAC-C462-BEBA-D1DA8E908D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9 - Ορθογώνιο"/>
          <p:cNvSpPr/>
          <p:nvPr/>
        </p:nvSpPr>
        <p:spPr>
          <a:xfrm>
            <a:off x="1752601" y="381000"/>
            <a:ext cx="1828799" cy="466725"/>
          </a:xfrm>
          <a:prstGeom prst="rect">
            <a:avLst/>
          </a:prstGeom>
          <a:solidFill>
            <a:srgbClr val="C00000"/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Risk Factors</a:t>
            </a:r>
            <a:endParaRPr lang="el-GR" dirty="0"/>
          </a:p>
        </p:txBody>
      </p:sp>
      <p:sp>
        <p:nvSpPr>
          <p:cNvPr id="15" name="14 - TextBox"/>
          <p:cNvSpPr txBox="1"/>
          <p:nvPr/>
        </p:nvSpPr>
        <p:spPr>
          <a:xfrm>
            <a:off x="638175" y="990600"/>
            <a:ext cx="44767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1600" dirty="0">
                <a:solidFill>
                  <a:schemeClr val="bg1"/>
                </a:solidFill>
              </a:rPr>
              <a:t>Age 65+ is the strongest risk factor</a:t>
            </a:r>
          </a:p>
          <a:p>
            <a:pPr>
              <a:buFont typeface="Wingdings" pitchFamily="2" charset="2"/>
              <a:buChar char="ü"/>
            </a:pPr>
            <a:r>
              <a:rPr lang="en-US" sz="1600" dirty="0">
                <a:solidFill>
                  <a:schemeClr val="bg1"/>
                </a:solidFill>
              </a:rPr>
              <a:t>Hypertension, diabetes, obesity</a:t>
            </a:r>
          </a:p>
          <a:p>
            <a:pPr>
              <a:buFont typeface="Wingdings" pitchFamily="2" charset="2"/>
              <a:buChar char="ü"/>
            </a:pPr>
            <a:r>
              <a:rPr lang="en-US" sz="1600" dirty="0">
                <a:solidFill>
                  <a:schemeClr val="bg1"/>
                </a:solidFill>
              </a:rPr>
              <a:t>Smoking, alcohol overuse, inactivity</a:t>
            </a:r>
          </a:p>
          <a:p>
            <a:pPr>
              <a:buFont typeface="Wingdings" pitchFamily="2" charset="2"/>
              <a:buChar char="ü"/>
            </a:pPr>
            <a:r>
              <a:rPr lang="en-US" sz="1600" dirty="0">
                <a:solidFill>
                  <a:schemeClr val="bg1"/>
                </a:solidFill>
              </a:rPr>
              <a:t>Air pollution and poor lifestyle habits</a:t>
            </a:r>
          </a:p>
          <a:p>
            <a:pPr>
              <a:buFont typeface="Wingdings" pitchFamily="2" charset="2"/>
              <a:buChar char="ü"/>
            </a:pPr>
            <a:r>
              <a:rPr lang="en-US" sz="1600" dirty="0">
                <a:solidFill>
                  <a:schemeClr val="bg1"/>
                </a:solidFill>
              </a:rPr>
              <a:t>Social isolation and depression</a:t>
            </a:r>
            <a:endParaRPr lang="el-GR" sz="1600" dirty="0">
              <a:solidFill>
                <a:schemeClr val="bg1"/>
              </a:solidFill>
            </a:endParaRPr>
          </a:p>
        </p:txBody>
      </p:sp>
      <p:sp>
        <p:nvSpPr>
          <p:cNvPr id="16" name="15 - Ορθογώνιο"/>
          <p:cNvSpPr/>
          <p:nvPr/>
        </p:nvSpPr>
        <p:spPr>
          <a:xfrm>
            <a:off x="6229351" y="381000"/>
            <a:ext cx="2781299" cy="514350"/>
          </a:xfrm>
          <a:prstGeom prst="rect">
            <a:avLst/>
          </a:prstGeom>
          <a:solidFill>
            <a:srgbClr val="C00000"/>
          </a:solidFill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Early Signs &amp; Symptoms</a:t>
            </a:r>
            <a:endParaRPr lang="el-GR" dirty="0"/>
          </a:p>
        </p:txBody>
      </p:sp>
      <p:sp>
        <p:nvSpPr>
          <p:cNvPr id="17" name="16 - TextBox"/>
          <p:cNvSpPr txBox="1"/>
          <p:nvPr/>
        </p:nvSpPr>
        <p:spPr>
          <a:xfrm>
            <a:off x="5153025" y="1000125"/>
            <a:ext cx="56292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q"/>
            </a:pPr>
            <a:r>
              <a:rPr lang="en-US" sz="1600" dirty="0">
                <a:solidFill>
                  <a:schemeClr val="bg1"/>
                </a:solidFill>
              </a:rPr>
              <a:t>Memory loss and confusion in familiar places</a:t>
            </a:r>
          </a:p>
          <a:p>
            <a:pPr>
              <a:buFont typeface="Wingdings" pitchFamily="2" charset="2"/>
              <a:buChar char="q"/>
            </a:pPr>
            <a:r>
              <a:rPr lang="en-US" sz="1600" dirty="0">
                <a:solidFill>
                  <a:schemeClr val="bg1"/>
                </a:solidFill>
              </a:rPr>
              <a:t>Misplacing items or getting lost easily</a:t>
            </a:r>
          </a:p>
          <a:p>
            <a:pPr>
              <a:buFont typeface="Wingdings" pitchFamily="2" charset="2"/>
              <a:buChar char="q"/>
            </a:pPr>
            <a:r>
              <a:rPr lang="en-US" sz="1600" dirty="0">
                <a:solidFill>
                  <a:schemeClr val="bg1"/>
                </a:solidFill>
              </a:rPr>
              <a:t>Trouble making decisions or solving problems</a:t>
            </a:r>
          </a:p>
          <a:p>
            <a:pPr>
              <a:buFont typeface="Wingdings" pitchFamily="2" charset="2"/>
              <a:buChar char="q"/>
            </a:pPr>
            <a:r>
              <a:rPr lang="en-US" sz="1600" dirty="0">
                <a:solidFill>
                  <a:schemeClr val="bg1"/>
                </a:solidFill>
              </a:rPr>
              <a:t>Difficulty communicating or finding words</a:t>
            </a:r>
          </a:p>
          <a:p>
            <a:pPr>
              <a:buFont typeface="Wingdings" pitchFamily="2" charset="2"/>
              <a:buChar char="q"/>
            </a:pPr>
            <a:r>
              <a:rPr lang="en-US" sz="1600" dirty="0">
                <a:solidFill>
                  <a:schemeClr val="bg1"/>
                </a:solidFill>
              </a:rPr>
              <a:t>Mood and personality changes, social withdrawal</a:t>
            </a:r>
            <a:endParaRPr lang="el-GR" sz="1600" dirty="0">
              <a:solidFill>
                <a:schemeClr val="bg1"/>
              </a:solidFill>
            </a:endParaRPr>
          </a:p>
        </p:txBody>
      </p:sp>
      <p:sp>
        <p:nvSpPr>
          <p:cNvPr id="19" name="18 - Ορθογώνιο"/>
          <p:cNvSpPr/>
          <p:nvPr/>
        </p:nvSpPr>
        <p:spPr>
          <a:xfrm>
            <a:off x="3171825" y="2409825"/>
            <a:ext cx="4619625" cy="771525"/>
          </a:xfrm>
          <a:prstGeom prst="rect">
            <a:avLst/>
          </a:prstGeom>
          <a:solidFill>
            <a:schemeClr val="accent4">
              <a:lumMod val="75000"/>
            </a:scheme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Differences Between AD vs FTD</a:t>
            </a:r>
            <a:endParaRPr lang="el-G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71725" y="2247900"/>
            <a:ext cx="895350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21 - Εικόνα"/>
          <p:cNvPicPr/>
          <p:nvPr/>
        </p:nvPicPr>
        <p:blipFill>
          <a:blip r:embed="rId4" cstate="print"/>
          <a:srcRect t="13019"/>
          <a:stretch>
            <a:fillRect/>
          </a:stretch>
        </p:blipFill>
        <p:spPr bwMode="auto">
          <a:xfrm>
            <a:off x="933451" y="3240960"/>
            <a:ext cx="3705224" cy="3236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22 - Εικόνα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54918" y="3446584"/>
            <a:ext cx="4155831" cy="27160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416462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/>
      <p:bldP spid="16" grpId="0" animBg="1"/>
      <p:bldP spid="17" grpId="0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4D80E-2E71-4650-BCBE-0E1CF3231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41EBB-6EB1-F0E9-7645-3B1B5686D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7 - TextBox"/>
          <p:cNvSpPr txBox="1"/>
          <p:nvPr/>
        </p:nvSpPr>
        <p:spPr>
          <a:xfrm>
            <a:off x="1619250" y="504825"/>
            <a:ext cx="2066925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i="1" dirty="0">
                <a:latin typeface="Calibri" pitchFamily="34" charset="0"/>
                <a:cs typeface="Calibri" pitchFamily="34" charset="0"/>
              </a:rPr>
              <a:t>EEG Basics</a:t>
            </a:r>
            <a:endParaRPr lang="el-GR" sz="3200" b="1" i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2924" y="314324"/>
            <a:ext cx="981076" cy="981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9 - Κυματισμός"/>
          <p:cNvSpPr/>
          <p:nvPr/>
        </p:nvSpPr>
        <p:spPr>
          <a:xfrm>
            <a:off x="657226" y="1419225"/>
            <a:ext cx="1619250" cy="800100"/>
          </a:xfrm>
          <a:prstGeom prst="wav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EEG?</a:t>
            </a:r>
            <a:endParaRPr lang="el-GR" dirty="0">
              <a:solidFill>
                <a:schemeClr val="bg1"/>
              </a:solidFill>
            </a:endParaRPr>
          </a:p>
        </p:txBody>
      </p:sp>
      <p:sp>
        <p:nvSpPr>
          <p:cNvPr id="11" name="10 - TextBox"/>
          <p:cNvSpPr txBox="1"/>
          <p:nvPr/>
        </p:nvSpPr>
        <p:spPr>
          <a:xfrm>
            <a:off x="2362199" y="1362075"/>
            <a:ext cx="81629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Electroencephalography (EEG) records brain activity through scalp electrodes.</a:t>
            </a:r>
          </a:p>
          <a:p>
            <a:pPr>
              <a:buFont typeface="Wingdings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It measures electrical signals produced by synchronized neuron firing.</a:t>
            </a:r>
          </a:p>
          <a:p>
            <a:pPr>
              <a:buFont typeface="Wingdings" pitchFamily="2" charset="2"/>
              <a:buChar char="Ø"/>
            </a:pPr>
            <a:r>
              <a:rPr lang="en-US" sz="1600" dirty="0">
                <a:solidFill>
                  <a:schemeClr val="bg1"/>
                </a:solidFill>
              </a:rPr>
              <a:t>Non-invasive, portable, inexpensive, and provides </a:t>
            </a:r>
            <a:r>
              <a:rPr lang="en-US" sz="1600" i="1" dirty="0">
                <a:solidFill>
                  <a:schemeClr val="bg1"/>
                </a:solidFill>
              </a:rPr>
              <a:t>millisecond-level</a:t>
            </a:r>
            <a:r>
              <a:rPr lang="en-US" sz="1600" dirty="0">
                <a:solidFill>
                  <a:schemeClr val="bg1"/>
                </a:solidFill>
              </a:rPr>
              <a:t> temporal resolution.</a:t>
            </a:r>
          </a:p>
          <a:p>
            <a:endParaRPr lang="el-GR" sz="1600" dirty="0">
              <a:solidFill>
                <a:schemeClr val="bg1"/>
              </a:solidFill>
            </a:endParaRPr>
          </a:p>
        </p:txBody>
      </p:sp>
      <p:sp>
        <p:nvSpPr>
          <p:cNvPr id="12" name="11 - Κυματισμός"/>
          <p:cNvSpPr/>
          <p:nvPr/>
        </p:nvSpPr>
        <p:spPr>
          <a:xfrm>
            <a:off x="581026" y="2667000"/>
            <a:ext cx="2867024" cy="800100"/>
          </a:xfrm>
          <a:prstGeom prst="wav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Why EEG for Dementia?</a:t>
            </a:r>
            <a:endParaRPr lang="el-GR" dirty="0">
              <a:solidFill>
                <a:schemeClr val="bg1"/>
              </a:solidFill>
            </a:endParaRPr>
          </a:p>
        </p:txBody>
      </p:sp>
      <p:sp>
        <p:nvSpPr>
          <p:cNvPr id="13" name="12 - TextBox"/>
          <p:cNvSpPr txBox="1"/>
          <p:nvPr/>
        </p:nvSpPr>
        <p:spPr>
          <a:xfrm>
            <a:off x="3105150" y="2533650"/>
            <a:ext cx="76009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Font typeface="Wingdings" pitchFamily="2" charset="2"/>
              <a:buChar char="ü"/>
            </a:pPr>
            <a:r>
              <a:rPr lang="en-US" sz="1600" dirty="0">
                <a:solidFill>
                  <a:schemeClr val="bg1"/>
                </a:solidFill>
              </a:rPr>
              <a:t>Detects functional (not structural) brain changes, revealing neural network disruptions.</a:t>
            </a:r>
          </a:p>
          <a:p>
            <a:pPr algn="ctr">
              <a:buFont typeface="Wingdings" pitchFamily="2" charset="2"/>
              <a:buChar char="ü"/>
            </a:pPr>
            <a:r>
              <a:rPr lang="en-US" sz="1600" dirty="0">
                <a:solidFill>
                  <a:schemeClr val="bg1"/>
                </a:solidFill>
              </a:rPr>
              <a:t>Identifies early abnormalities before structural atrophy appears on MRI/CT.</a:t>
            </a:r>
          </a:p>
          <a:p>
            <a:pPr algn="ctr">
              <a:buFont typeface="Wingdings" pitchFamily="2" charset="2"/>
              <a:buChar char="ü"/>
            </a:pPr>
            <a:r>
              <a:rPr lang="en-US" sz="1600" dirty="0">
                <a:solidFill>
                  <a:schemeClr val="bg1"/>
                </a:solidFill>
              </a:rPr>
              <a:t>Useful for tracking disease progression and evaluating treatment response.</a:t>
            </a:r>
          </a:p>
          <a:p>
            <a:endParaRPr lang="el-GR" sz="1600" dirty="0">
              <a:solidFill>
                <a:schemeClr val="bg1"/>
              </a:solidFill>
            </a:endParaRPr>
          </a:p>
        </p:txBody>
      </p:sp>
      <p:sp>
        <p:nvSpPr>
          <p:cNvPr id="14" name="13 - Ορθογώνιο"/>
          <p:cNvSpPr/>
          <p:nvPr/>
        </p:nvSpPr>
        <p:spPr>
          <a:xfrm>
            <a:off x="533399" y="4585038"/>
            <a:ext cx="577215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Uses the </a:t>
            </a:r>
            <a:r>
              <a:rPr lang="en-US" sz="1600" i="1" dirty="0">
                <a:solidFill>
                  <a:schemeClr val="bg1"/>
                </a:solidFill>
              </a:rPr>
              <a:t>10–20 international system</a:t>
            </a:r>
            <a:r>
              <a:rPr lang="en-US" sz="1600" dirty="0">
                <a:solidFill>
                  <a:schemeClr val="bg1"/>
                </a:solidFill>
              </a:rPr>
              <a:t> for electrode placement.</a:t>
            </a:r>
          </a:p>
          <a:p>
            <a:r>
              <a:rPr lang="en-US" sz="1600" dirty="0">
                <a:solidFill>
                  <a:schemeClr val="bg1"/>
                </a:solidFill>
              </a:rPr>
              <a:t>Covers frontal </a:t>
            </a:r>
            <a:r>
              <a:rPr lang="en-US" sz="1600" b="1" dirty="0">
                <a:solidFill>
                  <a:schemeClr val="bg1"/>
                </a:solidFill>
              </a:rPr>
              <a:t>(F)</a:t>
            </a:r>
            <a:r>
              <a:rPr lang="en-US" sz="1600" dirty="0">
                <a:solidFill>
                  <a:schemeClr val="bg1"/>
                </a:solidFill>
              </a:rPr>
              <a:t>, central </a:t>
            </a:r>
            <a:r>
              <a:rPr lang="en-US" sz="1600" b="1" dirty="0">
                <a:solidFill>
                  <a:schemeClr val="bg1"/>
                </a:solidFill>
              </a:rPr>
              <a:t>(C)</a:t>
            </a:r>
            <a:r>
              <a:rPr lang="en-US" sz="1600" dirty="0">
                <a:solidFill>
                  <a:schemeClr val="bg1"/>
                </a:solidFill>
              </a:rPr>
              <a:t>, parietal </a:t>
            </a:r>
            <a:r>
              <a:rPr lang="en-US" sz="1600" b="1" dirty="0">
                <a:solidFill>
                  <a:schemeClr val="bg1"/>
                </a:solidFill>
              </a:rPr>
              <a:t>(P)</a:t>
            </a:r>
            <a:r>
              <a:rPr lang="en-US" sz="1600" dirty="0">
                <a:solidFill>
                  <a:schemeClr val="bg1"/>
                </a:solidFill>
              </a:rPr>
              <a:t>, temporal </a:t>
            </a:r>
            <a:r>
              <a:rPr lang="en-US" sz="1600" b="1" dirty="0">
                <a:solidFill>
                  <a:schemeClr val="bg1"/>
                </a:solidFill>
              </a:rPr>
              <a:t>(T)</a:t>
            </a:r>
            <a:r>
              <a:rPr lang="en-US" sz="1600" dirty="0">
                <a:solidFill>
                  <a:schemeClr val="bg1"/>
                </a:solidFill>
              </a:rPr>
              <a:t>, and occipital </a:t>
            </a:r>
            <a:r>
              <a:rPr lang="en-US" sz="1600" b="1" dirty="0">
                <a:solidFill>
                  <a:schemeClr val="bg1"/>
                </a:solidFill>
              </a:rPr>
              <a:t>(O) </a:t>
            </a:r>
            <a:r>
              <a:rPr lang="en-US" sz="1600" dirty="0">
                <a:solidFill>
                  <a:schemeClr val="bg1"/>
                </a:solidFill>
              </a:rPr>
              <a:t>brain regions.</a:t>
            </a:r>
          </a:p>
          <a:p>
            <a:r>
              <a:rPr lang="en-US" sz="1600" b="1" dirty="0">
                <a:solidFill>
                  <a:srgbClr val="00B0F0"/>
                </a:solidFill>
              </a:rPr>
              <a:t>Left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hemisphere = </a:t>
            </a:r>
            <a:r>
              <a:rPr lang="en-US" sz="1600" b="1" dirty="0">
                <a:solidFill>
                  <a:srgbClr val="00B0F0"/>
                </a:solidFill>
              </a:rPr>
              <a:t>odd</a:t>
            </a:r>
            <a:r>
              <a:rPr lang="en-US" sz="1600" dirty="0">
                <a:solidFill>
                  <a:schemeClr val="bg1"/>
                </a:solidFill>
              </a:rPr>
              <a:t> numbers</a:t>
            </a:r>
          </a:p>
          <a:p>
            <a:r>
              <a:rPr lang="en-US" sz="1600" b="1" dirty="0">
                <a:solidFill>
                  <a:srgbClr val="C00000"/>
                </a:solidFill>
              </a:rPr>
              <a:t>Right</a:t>
            </a:r>
            <a:r>
              <a:rPr lang="en-US" sz="1600" dirty="0">
                <a:solidFill>
                  <a:schemeClr val="bg1"/>
                </a:solidFill>
              </a:rPr>
              <a:t> = </a:t>
            </a:r>
            <a:r>
              <a:rPr lang="en-US" sz="1600" b="1" dirty="0">
                <a:solidFill>
                  <a:srgbClr val="C00000"/>
                </a:solidFill>
              </a:rPr>
              <a:t>even</a:t>
            </a:r>
            <a:r>
              <a:rPr lang="el-GR" sz="1600" b="1" dirty="0">
                <a:solidFill>
                  <a:srgbClr val="C00000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numbers</a:t>
            </a:r>
          </a:p>
          <a:p>
            <a:r>
              <a:rPr lang="en-US" sz="1600" b="1" dirty="0">
                <a:solidFill>
                  <a:srgbClr val="FFC000"/>
                </a:solidFill>
              </a:rPr>
              <a:t>Midline</a:t>
            </a:r>
            <a:r>
              <a:rPr lang="en-US" sz="1600" dirty="0">
                <a:solidFill>
                  <a:schemeClr val="bg1"/>
                </a:solidFill>
              </a:rPr>
              <a:t> = </a:t>
            </a:r>
            <a:r>
              <a:rPr lang="en-US" sz="1600" b="1" dirty="0">
                <a:solidFill>
                  <a:srgbClr val="FFC000"/>
                </a:solidFill>
              </a:rPr>
              <a:t>“z”</a:t>
            </a:r>
          </a:p>
        </p:txBody>
      </p:sp>
      <p:sp>
        <p:nvSpPr>
          <p:cNvPr id="15" name="14 - Κυματισμός"/>
          <p:cNvSpPr/>
          <p:nvPr/>
        </p:nvSpPr>
        <p:spPr>
          <a:xfrm>
            <a:off x="847726" y="3733800"/>
            <a:ext cx="1619250" cy="800100"/>
          </a:xfrm>
          <a:prstGeom prst="wav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EEG Setup</a:t>
            </a:r>
            <a:endParaRPr lang="el-GR" dirty="0">
              <a:solidFill>
                <a:schemeClr val="bg1"/>
              </a:solidFill>
            </a:endParaRPr>
          </a:p>
        </p:txBody>
      </p:sp>
      <p:pic>
        <p:nvPicPr>
          <p:cNvPr id="16" name="15 - Εικόνα"/>
          <p:cNvPicPr/>
          <p:nvPr/>
        </p:nvPicPr>
        <p:blipFill>
          <a:blip r:embed="rId4" cstate="print"/>
          <a:srcRect l="5032" r="5755"/>
          <a:stretch>
            <a:fillRect/>
          </a:stretch>
        </p:blipFill>
        <p:spPr bwMode="auto">
          <a:xfrm>
            <a:off x="6124575" y="4094162"/>
            <a:ext cx="4876800" cy="2363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181397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C72D7-76F5-8558-4BCA-A4148CD83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8A11E-77E8-7DC6-8D07-EF0187C1F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9 - Ορθογώνιο"/>
          <p:cNvSpPr/>
          <p:nvPr/>
        </p:nvSpPr>
        <p:spPr>
          <a:xfrm>
            <a:off x="857249" y="547985"/>
            <a:ext cx="98583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EEG results provide important information about the brain’s electrical activity across different frequency bands</a:t>
            </a:r>
            <a:endParaRPr lang="el-GR" dirty="0">
              <a:solidFill>
                <a:schemeClr val="bg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H="1">
            <a:off x="457198" y="266698"/>
            <a:ext cx="552451" cy="552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10 - Πίνακας"/>
          <p:cNvGraphicFramePr>
            <a:graphicFrameLocks noGrp="1"/>
          </p:cNvGraphicFramePr>
          <p:nvPr/>
        </p:nvGraphicFramePr>
        <p:xfrm>
          <a:off x="1209676" y="1272116"/>
          <a:ext cx="9191625" cy="2045310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22586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874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55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350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Band</a:t>
                      </a:r>
                      <a:endParaRPr lang="el-GR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Frequency (Hz)</a:t>
                      </a:r>
                      <a:endParaRPr lang="el-GR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Functional Role</a:t>
                      </a:r>
                      <a:endParaRPr lang="el-GR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00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latin typeface="+mn-lt"/>
                          <a:ea typeface="Calibri"/>
                          <a:cs typeface="Times New Roman"/>
                        </a:rPr>
                        <a:t>Delta (</a:t>
                      </a:r>
                      <a:r>
                        <a:rPr lang="el-GR" sz="1600">
                          <a:solidFill>
                            <a:schemeClr val="bg1"/>
                          </a:solidFill>
                          <a:latin typeface="+mn-lt"/>
                          <a:ea typeface="Calibri"/>
                          <a:cs typeface="Times New Roman"/>
                        </a:rPr>
                        <a:t>δ</a:t>
                      </a:r>
                      <a:r>
                        <a:rPr lang="en-US" sz="1600">
                          <a:solidFill>
                            <a:schemeClr val="bg1"/>
                          </a:solidFill>
                          <a:latin typeface="+mn-lt"/>
                          <a:ea typeface="Calibri"/>
                          <a:cs typeface="Times New Roman"/>
                        </a:rPr>
                        <a:t>)</a:t>
                      </a:r>
                      <a:endParaRPr lang="el-GR" sz="1600">
                        <a:solidFill>
                          <a:schemeClr val="bg1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+mn-lt"/>
                          <a:ea typeface="Calibri"/>
                          <a:cs typeface="Times New Roman"/>
                        </a:rPr>
                        <a:t>0.5 - 4</a:t>
                      </a:r>
                      <a:endParaRPr lang="el-GR" sz="1600" dirty="0">
                        <a:solidFill>
                          <a:schemeClr val="bg1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fontAlgn="base" latinLnBrk="0"/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Deep sleep, brain injury markers</a:t>
                      </a:r>
                    </a:p>
                  </a:txBody>
                  <a:tcPr marL="60960" marR="6096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00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+mn-lt"/>
                          <a:ea typeface="Calibri"/>
                          <a:cs typeface="Times New Roman"/>
                        </a:rPr>
                        <a:t>Theta (</a:t>
                      </a:r>
                      <a:r>
                        <a:rPr lang="el-GR" sz="1600" dirty="0">
                          <a:solidFill>
                            <a:schemeClr val="bg1"/>
                          </a:solidFill>
                          <a:latin typeface="+mn-lt"/>
                          <a:ea typeface="Calibri"/>
                          <a:cs typeface="Times New Roman"/>
                        </a:rPr>
                        <a:t>θ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latin typeface="+mn-lt"/>
                          <a:ea typeface="Calibri"/>
                          <a:cs typeface="Times New Roman"/>
                        </a:rPr>
                        <a:t>)</a:t>
                      </a:r>
                      <a:endParaRPr lang="el-GR" sz="1600" dirty="0">
                        <a:solidFill>
                          <a:schemeClr val="bg1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latin typeface="+mn-lt"/>
                          <a:ea typeface="Calibri"/>
                          <a:cs typeface="Times New Roman"/>
                        </a:rPr>
                        <a:t>4 - 8 </a:t>
                      </a:r>
                      <a:endParaRPr lang="el-GR" sz="1600">
                        <a:solidFill>
                          <a:schemeClr val="bg1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Memory, drowsiness, early AD signs</a:t>
                      </a:r>
                      <a:endParaRPr lang="el-GR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00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+mn-lt"/>
                          <a:ea typeface="Calibri"/>
                          <a:cs typeface="Times New Roman"/>
                        </a:rPr>
                        <a:t>Alpha (</a:t>
                      </a:r>
                      <a:r>
                        <a:rPr lang="el-GR" sz="1600" dirty="0">
                          <a:solidFill>
                            <a:schemeClr val="bg1"/>
                          </a:solidFill>
                          <a:latin typeface="+mn-lt"/>
                          <a:ea typeface="Calibri"/>
                          <a:cs typeface="Times New Roman"/>
                        </a:rPr>
                        <a:t>α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latin typeface="+mn-lt"/>
                          <a:ea typeface="Calibri"/>
                          <a:cs typeface="Times New Roman"/>
                        </a:rPr>
                        <a:t>)</a:t>
                      </a:r>
                      <a:endParaRPr lang="el-GR" sz="1600" dirty="0">
                        <a:solidFill>
                          <a:schemeClr val="bg1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latin typeface="+mn-lt"/>
                          <a:ea typeface="Calibri"/>
                          <a:cs typeface="Times New Roman"/>
                        </a:rPr>
                        <a:t>8 - 13</a:t>
                      </a:r>
                      <a:endParaRPr lang="el-GR" sz="1600">
                        <a:solidFill>
                          <a:schemeClr val="bg1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Relaxed wakefulness, reduced in AD/FTD</a:t>
                      </a:r>
                      <a:endParaRPr lang="el-GR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200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latin typeface="+mn-lt"/>
                          <a:ea typeface="Calibri"/>
                          <a:cs typeface="Times New Roman"/>
                        </a:rPr>
                        <a:t>Beta (</a:t>
                      </a:r>
                      <a:r>
                        <a:rPr lang="el-GR" sz="1600">
                          <a:solidFill>
                            <a:schemeClr val="bg1"/>
                          </a:solidFill>
                          <a:latin typeface="+mn-lt"/>
                          <a:ea typeface="Calibri"/>
                          <a:cs typeface="Times New Roman"/>
                        </a:rPr>
                        <a:t>β</a:t>
                      </a:r>
                      <a:r>
                        <a:rPr lang="en-US" sz="1600">
                          <a:solidFill>
                            <a:schemeClr val="bg1"/>
                          </a:solidFill>
                          <a:latin typeface="+mn-lt"/>
                          <a:ea typeface="Calibri"/>
                          <a:cs typeface="Times New Roman"/>
                        </a:rPr>
                        <a:t>)</a:t>
                      </a:r>
                      <a:endParaRPr lang="el-GR" sz="1600">
                        <a:solidFill>
                          <a:schemeClr val="bg1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bg1"/>
                          </a:solidFill>
                          <a:latin typeface="+mn-lt"/>
                          <a:ea typeface="Calibri"/>
                          <a:cs typeface="Times New Roman"/>
                        </a:rPr>
                        <a:t>13 - 25</a:t>
                      </a:r>
                      <a:endParaRPr lang="el-GR" sz="1600">
                        <a:solidFill>
                          <a:schemeClr val="bg1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Active thinking, reduced in dementia</a:t>
                      </a:r>
                      <a:endParaRPr lang="el-GR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00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+mn-lt"/>
                          <a:ea typeface="Calibri"/>
                          <a:cs typeface="Times New Roman"/>
                        </a:rPr>
                        <a:t>Gamma (</a:t>
                      </a:r>
                      <a:r>
                        <a:rPr lang="el-GR" sz="1600" dirty="0">
                          <a:solidFill>
                            <a:schemeClr val="bg1"/>
                          </a:solidFill>
                          <a:latin typeface="+mn-lt"/>
                          <a:ea typeface="Calibri"/>
                          <a:cs typeface="Times New Roman"/>
                        </a:rPr>
                        <a:t>γ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latin typeface="+mn-lt"/>
                          <a:ea typeface="Calibri"/>
                          <a:cs typeface="Times New Roman"/>
                        </a:rPr>
                        <a:t>)</a:t>
                      </a:r>
                      <a:endParaRPr lang="el-GR" sz="1600" dirty="0">
                        <a:solidFill>
                          <a:schemeClr val="bg1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bg1"/>
                          </a:solidFill>
                          <a:latin typeface="+mn-lt"/>
                          <a:ea typeface="Calibri"/>
                          <a:cs typeface="Times New Roman"/>
                        </a:rPr>
                        <a:t>25 - 45</a:t>
                      </a:r>
                      <a:endParaRPr lang="el-GR" sz="1600" dirty="0">
                        <a:solidFill>
                          <a:schemeClr val="bg1"/>
                        </a:solidFill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</a:rPr>
                        <a:t>High cognition, disrupted in dementia</a:t>
                      </a:r>
                      <a:endParaRPr lang="el-GR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11 - Ορθογώνιο"/>
          <p:cNvSpPr/>
          <p:nvPr/>
        </p:nvSpPr>
        <p:spPr>
          <a:xfrm>
            <a:off x="1171576" y="3476536"/>
            <a:ext cx="47529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600" dirty="0">
                <a:solidFill>
                  <a:schemeClr val="bg1"/>
                </a:solidFill>
              </a:rPr>
              <a:t>AD: Reduced alpha/beta power, increased delta/theta slowing — posterior brain disruption.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1600" dirty="0">
                <a:solidFill>
                  <a:schemeClr val="bg1"/>
                </a:solidFill>
              </a:rPr>
              <a:t>FTD: Frontal alpha reduction and localized delta increases — anterior brain dysfunction.</a:t>
            </a:r>
          </a:p>
        </p:txBody>
      </p:sp>
      <p:pic>
        <p:nvPicPr>
          <p:cNvPr id="13" name="12 - Εικόνα"/>
          <p:cNvPicPr/>
          <p:nvPr/>
        </p:nvPicPr>
        <p:blipFill>
          <a:blip r:embed="rId4" cstate="print"/>
          <a:srcRect t="1094" b="3383"/>
          <a:stretch>
            <a:fillRect/>
          </a:stretch>
        </p:blipFill>
        <p:spPr bwMode="auto">
          <a:xfrm>
            <a:off x="6246651" y="3448050"/>
            <a:ext cx="4023048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8933930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BC622D-6F3E-BCDA-233D-59C473630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8 - TextBox"/>
          <p:cNvSpPr txBox="1"/>
          <p:nvPr/>
        </p:nvSpPr>
        <p:spPr>
          <a:xfrm>
            <a:off x="1533524" y="478641"/>
            <a:ext cx="1066800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i="1" dirty="0">
                <a:latin typeface="Calibri" pitchFamily="34" charset="0"/>
                <a:cs typeface="Calibri" pitchFamily="34" charset="0"/>
              </a:rPr>
              <a:t>Data</a:t>
            </a:r>
            <a:endParaRPr lang="el-GR" sz="3200" b="1" i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" y="285749"/>
            <a:ext cx="1038225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10 - Ορθογώνιο"/>
          <p:cNvSpPr/>
          <p:nvPr/>
        </p:nvSpPr>
        <p:spPr>
          <a:xfrm>
            <a:off x="342901" y="1298913"/>
            <a:ext cx="543877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The study uses a publicly available EEG dataset   from Greek researchers with </a:t>
            </a:r>
            <a:r>
              <a:rPr lang="en-US" sz="1600" b="1" dirty="0">
                <a:solidFill>
                  <a:schemeClr val="bg1"/>
                </a:solidFill>
              </a:rPr>
              <a:t>88</a:t>
            </a:r>
            <a:r>
              <a:rPr lang="en-US" sz="1600" dirty="0">
                <a:solidFill>
                  <a:schemeClr val="bg1"/>
                </a:solidFill>
              </a:rPr>
              <a:t> participants (OpenEuro): </a:t>
            </a:r>
            <a:endParaRPr lang="el-GR" sz="1600" dirty="0">
              <a:solidFill>
                <a:schemeClr val="bg1"/>
              </a:solidFill>
            </a:endParaRPr>
          </a:p>
          <a:p>
            <a:r>
              <a:rPr lang="en-US" sz="1600" b="1" dirty="0">
                <a:solidFill>
                  <a:schemeClr val="bg1"/>
                </a:solidFill>
              </a:rPr>
              <a:t>36</a:t>
            </a:r>
            <a:r>
              <a:rPr lang="en-US" sz="1600" dirty="0">
                <a:solidFill>
                  <a:schemeClr val="bg1"/>
                </a:solidFill>
              </a:rPr>
              <a:t> with Alzheimer's disease (AD)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23</a:t>
            </a:r>
            <a:r>
              <a:rPr lang="en-US" sz="1600" dirty="0">
                <a:solidFill>
                  <a:schemeClr val="bg1"/>
                </a:solidFill>
              </a:rPr>
              <a:t> with Frontotemporal Dementia (FTD)</a:t>
            </a:r>
          </a:p>
          <a:p>
            <a:r>
              <a:rPr lang="en-US" sz="1600" b="1" dirty="0">
                <a:solidFill>
                  <a:schemeClr val="bg1"/>
                </a:solidFill>
              </a:rPr>
              <a:t>29</a:t>
            </a:r>
            <a:r>
              <a:rPr lang="en-US" sz="1600" dirty="0">
                <a:solidFill>
                  <a:schemeClr val="bg1"/>
                </a:solidFill>
              </a:rPr>
              <a:t> healthy controls (CN)</a:t>
            </a:r>
          </a:p>
          <a:p>
            <a:r>
              <a:rPr lang="en-US" sz="1600" dirty="0">
                <a:solidFill>
                  <a:schemeClr val="bg1"/>
                </a:solidFill>
              </a:rPr>
              <a:t>EEG recordings were conducted using 19 scalp electrodes adhering to the 10–20 system during  eyes-closed resting state sessions</a:t>
            </a:r>
          </a:p>
        </p:txBody>
      </p:sp>
      <p:pic>
        <p:nvPicPr>
          <p:cNvPr id="12" name="11 - Εικόνα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11495" y="3455436"/>
            <a:ext cx="5504180" cy="2888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12 - Εικόνα"/>
          <p:cNvPicPr/>
          <p:nvPr/>
        </p:nvPicPr>
        <p:blipFill>
          <a:blip r:embed="rId5" cstate="print"/>
          <a:srcRect t="2112"/>
          <a:stretch>
            <a:fillRect/>
          </a:stretch>
        </p:blipFill>
        <p:spPr bwMode="auto">
          <a:xfrm>
            <a:off x="5627158" y="578908"/>
            <a:ext cx="5471583" cy="2671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13 - Ορθογώνιο"/>
          <p:cNvSpPr/>
          <p:nvPr/>
        </p:nvSpPr>
        <p:spPr>
          <a:xfrm>
            <a:off x="352425" y="3430965"/>
            <a:ext cx="519112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AD group: Mean age 66.4, mostly female</a:t>
            </a:r>
          </a:p>
          <a:p>
            <a:r>
              <a:rPr lang="en-US" sz="1600" dirty="0">
                <a:solidFill>
                  <a:schemeClr val="bg1"/>
                </a:solidFill>
              </a:rPr>
              <a:t>FTD group: Mean age 67.9</a:t>
            </a:r>
          </a:p>
          <a:p>
            <a:r>
              <a:rPr lang="en-US" sz="1600" dirty="0">
                <a:solidFill>
                  <a:schemeClr val="bg1"/>
                </a:solidFill>
              </a:rPr>
              <a:t>Each participant completed the </a:t>
            </a:r>
            <a:r>
              <a:rPr lang="en-US" sz="1600" b="1" dirty="0">
                <a:solidFill>
                  <a:schemeClr val="bg1"/>
                </a:solidFill>
              </a:rPr>
              <a:t>MMSE</a:t>
            </a:r>
            <a:r>
              <a:rPr lang="en-US" sz="1600" dirty="0">
                <a:solidFill>
                  <a:schemeClr val="bg1"/>
                </a:solidFill>
              </a:rPr>
              <a:t> cognitive assessment: </a:t>
            </a:r>
            <a:r>
              <a:rPr lang="en-US" sz="1600" b="1" dirty="0">
                <a:solidFill>
                  <a:schemeClr val="bg1"/>
                </a:solidFill>
              </a:rPr>
              <a:t>AD mean score ~18 FTD ~21, CN ~29 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Total EEG recording time: </a:t>
            </a:r>
          </a:p>
          <a:p>
            <a:r>
              <a:rPr lang="en-US" sz="1600" dirty="0">
                <a:solidFill>
                  <a:schemeClr val="bg1"/>
                </a:solidFill>
              </a:rPr>
              <a:t>485 min (AD)</a:t>
            </a:r>
          </a:p>
          <a:p>
            <a:r>
              <a:rPr lang="en-US" sz="1600" dirty="0">
                <a:solidFill>
                  <a:schemeClr val="bg1"/>
                </a:solidFill>
              </a:rPr>
              <a:t>276 min (FTD)</a:t>
            </a:r>
          </a:p>
          <a:p>
            <a:r>
              <a:rPr lang="en-US" sz="1600" dirty="0">
                <a:solidFill>
                  <a:schemeClr val="bg1"/>
                </a:solidFill>
              </a:rPr>
              <a:t>402 min (CN)</a:t>
            </a:r>
            <a:endParaRPr lang="el-G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865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69FCB-E9CF-1E14-F4ED-22D7E85C9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0685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2998D6-7030-9C80-D777-D52B6C1CD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60" y="371131"/>
            <a:ext cx="874009" cy="8740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899DD9-9864-8BDC-E3C8-623E2DB6F923}"/>
              </a:ext>
            </a:extLst>
          </p:cNvPr>
          <p:cNvSpPr txBox="1"/>
          <p:nvPr/>
        </p:nvSpPr>
        <p:spPr>
          <a:xfrm>
            <a:off x="1567773" y="497842"/>
            <a:ext cx="2615120" cy="58477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i="1" dirty="0">
                <a:latin typeface="Calibri" panose="020F0502020204030204" pitchFamily="34" charset="0"/>
                <a:cs typeface="Calibri" panose="020F0502020204030204" pitchFamily="34" charset="0"/>
              </a:rPr>
              <a:t>Preprocessing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35C594-3591-CAF5-7229-D5093EA1D504}"/>
              </a:ext>
            </a:extLst>
          </p:cNvPr>
          <p:cNvSpPr txBox="1"/>
          <p:nvPr/>
        </p:nvSpPr>
        <p:spPr>
          <a:xfrm>
            <a:off x="6203004" y="551289"/>
            <a:ext cx="5094047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bg1"/>
                </a:solidFill>
              </a:rPr>
              <a:t>Data sourced from derivatives folder (pre-prepared files)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bg1"/>
                </a:solidFill>
              </a:rPr>
              <a:t>Butterworth band-pass filter (0.5–45 Hz) applied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bg1"/>
                </a:solidFill>
              </a:rPr>
              <a:t>Signals re-referenced to average of A1 &amp; A2 electrodes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bg1"/>
                </a:solidFill>
              </a:rPr>
              <a:t>Artifact reduction via Automatic Subspace Reconstruction (ASR)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bg1"/>
                </a:solidFill>
              </a:rPr>
              <a:t>Window: 0.5 s, SD threshold: 17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bg1"/>
                </a:solidFill>
              </a:rPr>
              <a:t>Independent Component Analysis (ICA) using RunICA algorithm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bg1"/>
                </a:solidFill>
              </a:rPr>
              <a:t>19 channels → 19 independent components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bg1"/>
                </a:solidFill>
              </a:rPr>
              <a:t>Eye/jaw artifacts auto-rejected via ICLabel (EEGLAB)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bg1"/>
                </a:solidFill>
              </a:rPr>
              <a:t>Even with eyes closed, residual eye movement artifacts were detected</a:t>
            </a:r>
          </a:p>
        </p:txBody>
      </p:sp>
      <p:pic>
        <p:nvPicPr>
          <p:cNvPr id="18" name="Εικόνα 13">
            <a:extLst>
              <a:ext uri="{FF2B5EF4-FFF2-40B4-BE49-F238E27FC236}">
                <a16:creationId xmlns:a16="http://schemas.microsoft.com/office/drawing/2014/main" id="{C8F8A154-EDCF-7DA1-6279-D78EA41DB75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1886" y="1464890"/>
            <a:ext cx="5743026" cy="310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C8D48D0-3093-9E93-CE2F-B068F07F11B4}"/>
              </a:ext>
            </a:extLst>
          </p:cNvPr>
          <p:cNvSpPr txBox="1"/>
          <p:nvPr/>
        </p:nvSpPr>
        <p:spPr>
          <a:xfrm>
            <a:off x="4215319" y="4956188"/>
            <a:ext cx="19552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EOG (eye)</a:t>
            </a:r>
          </a:p>
          <a:p>
            <a:r>
              <a:rPr lang="en-US" sz="1400" dirty="0">
                <a:solidFill>
                  <a:schemeClr val="bg1"/>
                </a:solidFill>
              </a:rPr>
              <a:t>EMG (muscle)</a:t>
            </a:r>
          </a:p>
          <a:p>
            <a:r>
              <a:rPr lang="en-US" sz="1400" dirty="0">
                <a:solidFill>
                  <a:schemeClr val="bg1"/>
                </a:solidFill>
              </a:rPr>
              <a:t>ECG (cardiac)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2722CAF-C481-D6CC-2D8B-A6D2536EB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89395">
            <a:off x="3675593" y="4666538"/>
            <a:ext cx="614464" cy="61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56469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68">
      <a:majorFont>
        <a:latin typeface="Biome"/>
        <a:ea typeface=""/>
        <a:cs typeface=""/>
      </a:majorFont>
      <a:minorFont>
        <a:latin typeface="Century Gothic"/>
        <a:ea typeface=""/>
        <a:cs typeface="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148557_Win32_SL_V13" id="{568E52B1-822A-41EB-BE6D-702A4C4585E5}" vid="{557526E6-88EA-4959-A9E8-5DE4B22F20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7B9EABA-A22D-431D-A3B4-13E54F6F2F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C1865C7-9EE7-4714-A46D-39557B785CD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6C8CCD9-F6FE-4B38-9404-AB52142146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750</TotalTime>
  <Words>2212</Words>
  <Application>Microsoft Office PowerPoint</Application>
  <PresentationFormat>Widescreen</PresentationFormat>
  <Paragraphs>450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Aptos</vt:lpstr>
      <vt:lpstr>Arial</vt:lpstr>
      <vt:lpstr>Artifakt Element Black</vt:lpstr>
      <vt:lpstr>Biome</vt:lpstr>
      <vt:lpstr>Calibri</vt:lpstr>
      <vt:lpstr>Cambria Math</vt:lpstr>
      <vt:lpstr>Century Gothic</vt:lpstr>
      <vt:lpstr>Courier New</vt:lpstr>
      <vt:lpstr>GFS Neohellenic Rg</vt:lpstr>
      <vt:lpstr>Wingdings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QUARTERLY​ REVIEW</dc:title>
  <dc:creator>Maria</dc:creator>
  <cp:lastModifiedBy>ΜΑΡΙΑ ΚΑΡΑΔΗΜΗΤΡΟΠΟΥΛΟΥ</cp:lastModifiedBy>
  <cp:revision>42</cp:revision>
  <dcterms:created xsi:type="dcterms:W3CDTF">2024-01-28T19:44:07Z</dcterms:created>
  <dcterms:modified xsi:type="dcterms:W3CDTF">2025-10-23T18:22:12Z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